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862" r:id="rId2"/>
  </p:sldMasterIdLst>
  <p:notesMasterIdLst>
    <p:notesMasterId r:id="rId25"/>
  </p:notesMasterIdLst>
  <p:handoutMasterIdLst>
    <p:handoutMasterId r:id="rId26"/>
  </p:handoutMasterIdLst>
  <p:sldIdLst>
    <p:sldId id="258" r:id="rId3"/>
    <p:sldId id="329" r:id="rId4"/>
    <p:sldId id="280" r:id="rId5"/>
    <p:sldId id="281" r:id="rId6"/>
    <p:sldId id="367" r:id="rId7"/>
    <p:sldId id="369" r:id="rId8"/>
    <p:sldId id="370" r:id="rId9"/>
    <p:sldId id="371" r:id="rId10"/>
    <p:sldId id="372" r:id="rId11"/>
    <p:sldId id="327" r:id="rId12"/>
    <p:sldId id="351" r:id="rId13"/>
    <p:sldId id="352" r:id="rId14"/>
    <p:sldId id="353" r:id="rId15"/>
    <p:sldId id="354" r:id="rId16"/>
    <p:sldId id="364" r:id="rId17"/>
    <p:sldId id="355" r:id="rId18"/>
    <p:sldId id="356" r:id="rId19"/>
    <p:sldId id="358" r:id="rId20"/>
    <p:sldId id="359" r:id="rId21"/>
    <p:sldId id="365" r:id="rId22"/>
    <p:sldId id="366" r:id="rId23"/>
    <p:sldId id="279" r:id="rId24"/>
  </p:sldIdLst>
  <p:sldSz cx="12192000" cy="6858000"/>
  <p:notesSz cx="9144000" cy="6858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mn-MN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Ковид-19 гэрийн эмчилгээ-140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Ковид-19 гэрийн эмчилгээ-140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1CADE4"/>
                </a:solidFill>
                <a:round/>
              </a:ln>
              <a:effectLst>
                <a:outerShdw blurRad="50800" dist="38100" dir="2700000" algn="tl" rotWithShape="0">
                  <a:srgbClr val="1CADE4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9 сар</c:v>
                </c:pt>
                <c:pt idx="1">
                  <c:v>10 сар</c:v>
                </c:pt>
                <c:pt idx="2">
                  <c:v>11 сар</c:v>
                </c:pt>
                <c:pt idx="3">
                  <c:v>12 сар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39</c:v>
                </c:pt>
                <c:pt idx="1">
                  <c:v>22</c:v>
                </c:pt>
                <c:pt idx="2">
                  <c:v>64</c:v>
                </c:pt>
                <c:pt idx="3">
                  <c:v>15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mn-MN" sz="1800" dirty="0" smtClean="0"/>
              <a:t>Ковид-19</a:t>
            </a:r>
            <a:r>
              <a:rPr lang="mn-MN" sz="1800" baseline="0" dirty="0" smtClean="0"/>
              <a:t> хэвтэн эмчлүүлэгч-308</a:t>
            </a:r>
            <a:endParaRPr lang="en-US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суманд хэвтэн эмчлүүлсэн-165</c:v>
                </c:pt>
              </c:strCache>
            </c:strRef>
          </c:tx>
          <c:spPr>
            <a:blipFill rotWithShape="1">
              <a:blip xmlns:r="http://schemas.openxmlformats.org/officeDocument/2006/relationships" r:embed="rId3">
                <a:duotone>
                  <a:schemeClr val="accent2">
                    <a:shade val="30000"/>
                    <a:satMod val="115000"/>
                  </a:schemeClr>
                  <a:schemeClr val="accent2">
                    <a:tint val="34000"/>
                  </a:schemeClr>
                </a:duotone>
              </a:blip>
              <a:tile tx="0" ty="0" sx="60000" sy="59000" flip="none" algn="b"/>
            </a:blipFill>
            <a:ln>
              <a:noFill/>
            </a:ln>
            <a:effectLst>
              <a:outerShdw blurRad="50800" dist="19050" dir="5400000" algn="tl" rotWithShape="0">
                <a:srgbClr val="000000">
                  <a:alpha val="60000"/>
                </a:srgbClr>
              </a:outerShdw>
              <a:softEdge rad="12700"/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6 сар</c:v>
                </c:pt>
                <c:pt idx="1">
                  <c:v>7 сар</c:v>
                </c:pt>
                <c:pt idx="2">
                  <c:v>9 сар</c:v>
                </c:pt>
                <c:pt idx="3">
                  <c:v>10 сар</c:v>
                </c:pt>
                <c:pt idx="4">
                  <c:v>11сар</c:v>
                </c:pt>
                <c:pt idx="5">
                  <c:v>12 сар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</c:v>
                </c:pt>
                <c:pt idx="1">
                  <c:v>26</c:v>
                </c:pt>
                <c:pt idx="2">
                  <c:v>52</c:v>
                </c:pt>
                <c:pt idx="3">
                  <c:v>42</c:v>
                </c:pt>
                <c:pt idx="4">
                  <c:v>37</c:v>
                </c:pt>
                <c:pt idx="5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аймагт хэвтэн эмчлүүлсэн-143</c:v>
                </c:pt>
              </c:strCache>
            </c:strRef>
          </c:tx>
          <c:spPr>
            <a:blipFill rotWithShape="1">
              <a:blip xmlns:r="http://schemas.openxmlformats.org/officeDocument/2006/relationships" r:embed="rId3">
                <a:duotone>
                  <a:schemeClr val="accent4">
                    <a:shade val="30000"/>
                    <a:satMod val="115000"/>
                  </a:schemeClr>
                  <a:schemeClr val="accent4">
                    <a:tint val="34000"/>
                  </a:schemeClr>
                </a:duotone>
              </a:blip>
              <a:tile tx="0" ty="0" sx="60000" sy="59000" flip="none" algn="b"/>
            </a:blipFill>
            <a:ln>
              <a:noFill/>
            </a:ln>
            <a:effectLst>
              <a:outerShdw blurRad="50800" dist="19050" dir="5400000" algn="tl" rotWithShape="0">
                <a:srgbClr val="000000">
                  <a:alpha val="60000"/>
                </a:srgbClr>
              </a:outerShdw>
              <a:softEdge rad="12700"/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6 сар</c:v>
                </c:pt>
                <c:pt idx="1">
                  <c:v>7 сар</c:v>
                </c:pt>
                <c:pt idx="2">
                  <c:v>9 сар</c:v>
                </c:pt>
                <c:pt idx="3">
                  <c:v>10 сар</c:v>
                </c:pt>
                <c:pt idx="4">
                  <c:v>11сар</c:v>
                </c:pt>
                <c:pt idx="5">
                  <c:v>12 сар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115</c:v>
                </c:pt>
                <c:pt idx="1">
                  <c:v>5</c:v>
                </c:pt>
                <c:pt idx="2">
                  <c:v>1</c:v>
                </c:pt>
                <c:pt idx="3">
                  <c:v>20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2716776"/>
        <c:axId val="242717168"/>
        <c:axId val="0"/>
      </c:bar3DChart>
      <c:catAx>
        <c:axId val="242716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717168"/>
        <c:crosses val="autoZero"/>
        <c:auto val="1"/>
        <c:lblAlgn val="ctr"/>
        <c:lblOffset val="100"/>
        <c:noMultiLvlLbl val="0"/>
      </c:catAx>
      <c:valAx>
        <c:axId val="242717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716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ПГУ</c:v>
                </c:pt>
                <c:pt idx="1">
                  <c:v>covid Ag test</c:v>
                </c:pt>
                <c:pt idx="2">
                  <c:v>ариутгал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522</c:v>
                </c:pt>
                <c:pt idx="1">
                  <c:v>1655</c:v>
                </c:pt>
                <c:pt idx="2">
                  <c:v>16345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ПГУ</c:v>
                </c:pt>
                <c:pt idx="1">
                  <c:v>covid Ag test</c:v>
                </c:pt>
                <c:pt idx="2">
                  <c:v>ариутгал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154</c:v>
                </c:pt>
                <c:pt idx="1">
                  <c:v>294</c:v>
                </c:pt>
                <c:pt idx="2">
                  <c:v>103320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>
                <a:alpha val="88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3">
                  <a:lumMod val="50000"/>
                </a:schemeClr>
              </a:contourClr>
            </a:sp3d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ПГУ</c:v>
                </c:pt>
                <c:pt idx="1">
                  <c:v>covid Ag test</c:v>
                </c:pt>
                <c:pt idx="2">
                  <c:v>ариутгал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242718344"/>
        <c:axId val="242718736"/>
        <c:axId val="0"/>
      </c:bar3DChart>
      <c:catAx>
        <c:axId val="242718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2718736"/>
        <c:crosses val="autoZero"/>
        <c:auto val="1"/>
        <c:lblAlgn val="ctr"/>
        <c:lblOffset val="100"/>
        <c:noMultiLvlLbl val="0"/>
      </c:catAx>
      <c:valAx>
        <c:axId val="2427187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42718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8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4">
                  <a:shade val="8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4">
                  <a:tint val="8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tint val="58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 хамрагдахгүй-89</c:v>
                </c:pt>
                <c:pt idx="1">
                  <c:v>хугацаа болоогүй-95</c:v>
                </c:pt>
                <c:pt idx="2">
                  <c:v>татгалзсан-68</c:v>
                </c:pt>
                <c:pt idx="3">
                  <c:v>хамрагдах-309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89</c:v>
                </c:pt>
                <c:pt idx="1">
                  <c:v>95</c:v>
                </c:pt>
                <c:pt idx="2">
                  <c:v>68</c:v>
                </c:pt>
                <c:pt idx="3">
                  <c:v>309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A18BF4-505D-4A91-9ABE-B73E0D087ECF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5554B2-82E5-4340-9849-F04563A10C43}">
      <dgm:prSet phldrT="[Text]"/>
      <dgm:spPr/>
      <dgm:t>
        <a:bodyPr/>
        <a:lstStyle/>
        <a:p>
          <a:r>
            <a:rPr lang="mn-MN" dirty="0" smtClean="0"/>
            <a:t>Халдварт өвчин</a:t>
          </a:r>
          <a:endParaRPr lang="en-US" dirty="0"/>
        </a:p>
      </dgm:t>
    </dgm:pt>
    <dgm:pt modelId="{4D107E1D-2044-4764-929A-DB3E7436E19B}" type="parTrans" cxnId="{C0B4DCE5-D7DE-43A8-8257-6205CABCAA7F}">
      <dgm:prSet/>
      <dgm:spPr/>
      <dgm:t>
        <a:bodyPr/>
        <a:lstStyle/>
        <a:p>
          <a:endParaRPr lang="en-US"/>
        </a:p>
      </dgm:t>
    </dgm:pt>
    <dgm:pt modelId="{3E0A5522-8E96-4ADE-BCD1-E0B454E915EC}" type="sibTrans" cxnId="{C0B4DCE5-D7DE-43A8-8257-6205CABCAA7F}">
      <dgm:prSet/>
      <dgm:spPr/>
      <dgm:t>
        <a:bodyPr/>
        <a:lstStyle/>
        <a:p>
          <a:endParaRPr lang="en-US"/>
        </a:p>
      </dgm:t>
    </dgm:pt>
    <dgm:pt modelId="{FF4E5E82-0C81-4C1E-A006-C81533D1A0CA}">
      <dgm:prSet phldrT="[Text]"/>
      <dgm:spPr/>
      <dgm:t>
        <a:bodyPr/>
        <a:lstStyle/>
        <a:p>
          <a:r>
            <a:rPr lang="mn-MN" dirty="0" smtClean="0"/>
            <a:t>Халдварт бус</a:t>
          </a:r>
          <a:endParaRPr lang="en-US" dirty="0"/>
        </a:p>
      </dgm:t>
    </dgm:pt>
    <dgm:pt modelId="{12984C5F-294B-463C-9AB2-7B020029C113}" type="parTrans" cxnId="{25361D09-61B2-4329-B9F9-0B9C35797181}">
      <dgm:prSet/>
      <dgm:spPr/>
      <dgm:t>
        <a:bodyPr/>
        <a:lstStyle/>
        <a:p>
          <a:endParaRPr lang="en-US"/>
        </a:p>
      </dgm:t>
    </dgm:pt>
    <dgm:pt modelId="{CC1A3509-915A-4822-A66F-CDE781272704}" type="sibTrans" cxnId="{25361D09-61B2-4329-B9F9-0B9C35797181}">
      <dgm:prSet/>
      <dgm:spPr/>
      <dgm:t>
        <a:bodyPr/>
        <a:lstStyle/>
        <a:p>
          <a:endParaRPr lang="en-US"/>
        </a:p>
      </dgm:t>
    </dgm:pt>
    <dgm:pt modelId="{63C05C95-EF03-493C-B9B0-F002455A14E9}">
      <dgm:prSet phldrT="[Text]"/>
      <dgm:spPr/>
      <dgm:t>
        <a:bodyPr/>
        <a:lstStyle/>
        <a:p>
          <a:r>
            <a:rPr lang="mn-MN" dirty="0" smtClean="0"/>
            <a:t>Осол гэмтэл</a:t>
          </a:r>
          <a:endParaRPr lang="en-US" dirty="0"/>
        </a:p>
      </dgm:t>
    </dgm:pt>
    <dgm:pt modelId="{581EC3B8-9825-46C0-943B-87D002B37DC9}" type="parTrans" cxnId="{76ADE531-FAA5-4D04-A0F6-BF240ACA6C58}">
      <dgm:prSet/>
      <dgm:spPr/>
      <dgm:t>
        <a:bodyPr/>
        <a:lstStyle/>
        <a:p>
          <a:endParaRPr lang="en-US"/>
        </a:p>
      </dgm:t>
    </dgm:pt>
    <dgm:pt modelId="{6C744688-B61E-4061-98FC-1E0F84EDCB2E}" type="sibTrans" cxnId="{76ADE531-FAA5-4D04-A0F6-BF240ACA6C58}">
      <dgm:prSet/>
      <dgm:spPr/>
      <dgm:t>
        <a:bodyPr/>
        <a:lstStyle/>
        <a:p>
          <a:endParaRPr lang="en-US"/>
        </a:p>
      </dgm:t>
    </dgm:pt>
    <dgm:pt modelId="{706FBBA9-6C61-4E38-A6DF-93169DE781C3}">
      <dgm:prSet phldrT="[Text]"/>
      <dgm:spPr/>
      <dgm:t>
        <a:bodyPr/>
        <a:lstStyle/>
        <a:p>
          <a:r>
            <a:rPr lang="mn-MN" dirty="0" smtClean="0"/>
            <a:t>Эх хүүхэд нөхөн үржихүй</a:t>
          </a:r>
          <a:endParaRPr lang="en-US" dirty="0"/>
        </a:p>
      </dgm:t>
    </dgm:pt>
    <dgm:pt modelId="{7D1346C8-9F86-44C9-AC22-6BADB4AFFFBA}" type="parTrans" cxnId="{F5F60083-F5D2-4F7D-9095-5404F07AA3D9}">
      <dgm:prSet/>
      <dgm:spPr/>
      <dgm:t>
        <a:bodyPr/>
        <a:lstStyle/>
        <a:p>
          <a:endParaRPr lang="en-US"/>
        </a:p>
      </dgm:t>
    </dgm:pt>
    <dgm:pt modelId="{BD307BE0-E507-4856-AA7C-F6286A3100F7}" type="sibTrans" cxnId="{F5F60083-F5D2-4F7D-9095-5404F07AA3D9}">
      <dgm:prSet/>
      <dgm:spPr/>
      <dgm:t>
        <a:bodyPr/>
        <a:lstStyle/>
        <a:p>
          <a:endParaRPr lang="en-US"/>
        </a:p>
      </dgm:t>
    </dgm:pt>
    <dgm:pt modelId="{5D25A8FC-D82A-4FBC-9142-B89F5E01AEF0}">
      <dgm:prSet phldrT="[Text]"/>
      <dgm:spPr/>
      <dgm:t>
        <a:bodyPr/>
        <a:lstStyle/>
        <a:p>
          <a:r>
            <a:rPr lang="mn-MN" dirty="0" smtClean="0"/>
            <a:t>Хоол тэжээл</a:t>
          </a:r>
          <a:endParaRPr lang="en-US" dirty="0"/>
        </a:p>
      </dgm:t>
    </dgm:pt>
    <dgm:pt modelId="{47893C97-D71B-4ECF-88A6-C5C8886EBB87}" type="parTrans" cxnId="{27DB2F07-8BD2-4E95-A0A4-EEC7E5A9CB92}">
      <dgm:prSet/>
      <dgm:spPr/>
      <dgm:t>
        <a:bodyPr/>
        <a:lstStyle/>
        <a:p>
          <a:endParaRPr lang="en-US"/>
        </a:p>
      </dgm:t>
    </dgm:pt>
    <dgm:pt modelId="{D783ED0F-F08A-4B65-A2F9-B3CABF74BB62}" type="sibTrans" cxnId="{27DB2F07-8BD2-4E95-A0A4-EEC7E5A9CB92}">
      <dgm:prSet/>
      <dgm:spPr/>
      <dgm:t>
        <a:bodyPr/>
        <a:lstStyle/>
        <a:p>
          <a:endParaRPr lang="en-US"/>
        </a:p>
      </dgm:t>
    </dgm:pt>
    <dgm:pt modelId="{2A63161E-F7D6-47FE-BC83-FA6974ADE0B6}">
      <dgm:prSet phldrT="[Text]"/>
      <dgm:spPr/>
      <dgm:t>
        <a:bodyPr/>
        <a:lstStyle/>
        <a:p>
          <a:r>
            <a:rPr lang="mn-MN" dirty="0" smtClean="0"/>
            <a:t>Элэг бүтэн</a:t>
          </a:r>
          <a:endParaRPr lang="en-US" dirty="0"/>
        </a:p>
      </dgm:t>
    </dgm:pt>
    <dgm:pt modelId="{514CBAC0-D54D-4E15-ABE3-B7CAE23459D1}" type="parTrans" cxnId="{37DA18E3-CC73-4302-8E7D-7D6F813E0F86}">
      <dgm:prSet/>
      <dgm:spPr/>
      <dgm:t>
        <a:bodyPr/>
        <a:lstStyle/>
        <a:p>
          <a:endParaRPr lang="en-US"/>
        </a:p>
      </dgm:t>
    </dgm:pt>
    <dgm:pt modelId="{7BF31A0E-0464-484C-99CC-E22A4F864BEA}" type="sibTrans" cxnId="{37DA18E3-CC73-4302-8E7D-7D6F813E0F86}">
      <dgm:prSet/>
      <dgm:spPr/>
      <dgm:t>
        <a:bodyPr/>
        <a:lstStyle/>
        <a:p>
          <a:endParaRPr lang="en-US"/>
        </a:p>
      </dgm:t>
    </dgm:pt>
    <dgm:pt modelId="{A0A065B3-CF02-4F3B-AE47-53123C09F1D6}" type="pres">
      <dgm:prSet presAssocID="{F0A18BF4-505D-4A91-9ABE-B73E0D087ECF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79F07737-BD3A-4CC1-B3F6-1138A41FFC7A}" type="pres">
      <dgm:prSet presAssocID="{A45554B2-82E5-4340-9849-F04563A10C43}" presName="parComposite" presStyleCnt="0"/>
      <dgm:spPr/>
    </dgm:pt>
    <dgm:pt modelId="{748D094E-06F2-498B-87A5-3C411D2D833B}" type="pres">
      <dgm:prSet presAssocID="{A45554B2-82E5-4340-9849-F04563A10C43}" presName="parBigCircle" presStyleLbl="node0" presStyleIdx="0" presStyleCnt="3"/>
      <dgm:spPr/>
    </dgm:pt>
    <dgm:pt modelId="{3CD31C53-1401-4794-8D4C-44D32DB16DE0}" type="pres">
      <dgm:prSet presAssocID="{A45554B2-82E5-4340-9849-F04563A10C43}" presName="parTx" presStyleLbl="revTx" presStyleIdx="0" presStyleCnt="9"/>
      <dgm:spPr/>
      <dgm:t>
        <a:bodyPr/>
        <a:lstStyle/>
        <a:p>
          <a:endParaRPr lang="en-US"/>
        </a:p>
      </dgm:t>
    </dgm:pt>
    <dgm:pt modelId="{CB74CC20-5013-4310-A660-047BAAFF9D39}" type="pres">
      <dgm:prSet presAssocID="{A45554B2-82E5-4340-9849-F04563A10C43}" presName="bSpace" presStyleCnt="0"/>
      <dgm:spPr/>
    </dgm:pt>
    <dgm:pt modelId="{E61EF2E6-6DA0-4B02-9D47-4C89C90A83F3}" type="pres">
      <dgm:prSet presAssocID="{A45554B2-82E5-4340-9849-F04563A10C43}" presName="parBackupNorm" presStyleCnt="0"/>
      <dgm:spPr/>
    </dgm:pt>
    <dgm:pt modelId="{19D58FD4-7A6F-47D6-BF15-BBFB0ED1FD64}" type="pres">
      <dgm:prSet presAssocID="{3E0A5522-8E96-4ADE-BCD1-E0B454E915EC}" presName="parSpace" presStyleCnt="0"/>
      <dgm:spPr/>
    </dgm:pt>
    <dgm:pt modelId="{7F227F5D-4F76-4F0A-B2E3-71D0E9EE881A}" type="pres">
      <dgm:prSet presAssocID="{FF4E5E82-0C81-4C1E-A006-C81533D1A0CA}" presName="desBackupLeftNorm" presStyleCnt="0"/>
      <dgm:spPr/>
    </dgm:pt>
    <dgm:pt modelId="{574397B0-5680-4EAC-B1C0-4EF8D0CF171C}" type="pres">
      <dgm:prSet presAssocID="{FF4E5E82-0C81-4C1E-A006-C81533D1A0CA}" presName="desComposite" presStyleCnt="0"/>
      <dgm:spPr/>
    </dgm:pt>
    <dgm:pt modelId="{A498773A-6D76-48E0-A00E-5B7E5BAB36C0}" type="pres">
      <dgm:prSet presAssocID="{FF4E5E82-0C81-4C1E-A006-C81533D1A0CA}" presName="desCircle" presStyleLbl="node1" presStyleIdx="0" presStyleCnt="3"/>
      <dgm:spPr/>
    </dgm:pt>
    <dgm:pt modelId="{6395D5DF-DF7E-468B-853F-02AFBED9CF4C}" type="pres">
      <dgm:prSet presAssocID="{FF4E5E82-0C81-4C1E-A006-C81533D1A0CA}" presName="chTx" presStyleLbl="revTx" presStyleIdx="1" presStyleCnt="9"/>
      <dgm:spPr/>
      <dgm:t>
        <a:bodyPr/>
        <a:lstStyle/>
        <a:p>
          <a:endParaRPr lang="en-US"/>
        </a:p>
      </dgm:t>
    </dgm:pt>
    <dgm:pt modelId="{5269E100-9C54-43E8-A649-5B2940F0CC30}" type="pres">
      <dgm:prSet presAssocID="{FF4E5E82-0C81-4C1E-A006-C81533D1A0CA}" presName="desTx" presStyleLbl="revTx" presStyleIdx="2" presStyleCnt="9" custLinFactNeighborX="5410" custLinFactNeighborY="-210">
        <dgm:presLayoutVars>
          <dgm:bulletEnabled val="1"/>
        </dgm:presLayoutVars>
      </dgm:prSet>
      <dgm:spPr/>
    </dgm:pt>
    <dgm:pt modelId="{67C343EB-2A65-406E-A191-5493200B550A}" type="pres">
      <dgm:prSet presAssocID="{FF4E5E82-0C81-4C1E-A006-C81533D1A0CA}" presName="desBackupRightNorm" presStyleCnt="0"/>
      <dgm:spPr/>
    </dgm:pt>
    <dgm:pt modelId="{B9634B23-B6ED-49BF-B4C6-299D19B7B6CB}" type="pres">
      <dgm:prSet presAssocID="{CC1A3509-915A-4822-A66F-CDE781272704}" presName="desSpace" presStyleCnt="0"/>
      <dgm:spPr/>
    </dgm:pt>
    <dgm:pt modelId="{8919136A-74CE-4A41-BFD7-00A5EDF8647F}" type="pres">
      <dgm:prSet presAssocID="{63C05C95-EF03-493C-B9B0-F002455A14E9}" presName="desBackupLeftNorm" presStyleCnt="0"/>
      <dgm:spPr/>
    </dgm:pt>
    <dgm:pt modelId="{94444735-E137-4B59-AAFF-F2A767A1C567}" type="pres">
      <dgm:prSet presAssocID="{63C05C95-EF03-493C-B9B0-F002455A14E9}" presName="desComposite" presStyleCnt="0"/>
      <dgm:spPr/>
    </dgm:pt>
    <dgm:pt modelId="{F0EA6E62-9F95-40AB-87E9-6A1C98FD4C50}" type="pres">
      <dgm:prSet presAssocID="{63C05C95-EF03-493C-B9B0-F002455A14E9}" presName="desCircle" presStyleLbl="node1" presStyleIdx="1" presStyleCnt="3"/>
      <dgm:spPr/>
    </dgm:pt>
    <dgm:pt modelId="{07C08E35-FA18-4621-9902-4CAF08B8D0F5}" type="pres">
      <dgm:prSet presAssocID="{63C05C95-EF03-493C-B9B0-F002455A14E9}" presName="chTx" presStyleLbl="revTx" presStyleIdx="3" presStyleCnt="9" custLinFactY="-12411" custLinFactNeighborX="58677" custLinFactNeighborY="-100000"/>
      <dgm:spPr/>
      <dgm:t>
        <a:bodyPr/>
        <a:lstStyle/>
        <a:p>
          <a:endParaRPr lang="en-US"/>
        </a:p>
      </dgm:t>
    </dgm:pt>
    <dgm:pt modelId="{38664F11-BE35-43F4-9AAF-2CBFD41AE0AF}" type="pres">
      <dgm:prSet presAssocID="{63C05C95-EF03-493C-B9B0-F002455A14E9}" presName="desTx" presStyleLbl="revTx" presStyleIdx="4" presStyleCnt="9">
        <dgm:presLayoutVars>
          <dgm:bulletEnabled val="1"/>
        </dgm:presLayoutVars>
      </dgm:prSet>
      <dgm:spPr/>
    </dgm:pt>
    <dgm:pt modelId="{1A1D636F-C8BB-4688-96AE-072E7F1ACFBD}" type="pres">
      <dgm:prSet presAssocID="{63C05C95-EF03-493C-B9B0-F002455A14E9}" presName="desBackupRightNorm" presStyleCnt="0"/>
      <dgm:spPr/>
    </dgm:pt>
    <dgm:pt modelId="{6C55F02C-67E9-4747-8C0D-9FD608E38062}" type="pres">
      <dgm:prSet presAssocID="{6C744688-B61E-4061-98FC-1E0F84EDCB2E}" presName="desSpace" presStyleCnt="0"/>
      <dgm:spPr/>
    </dgm:pt>
    <dgm:pt modelId="{DC35065B-B98B-4388-A7C9-0F02D8449D00}" type="pres">
      <dgm:prSet presAssocID="{706FBBA9-6C61-4E38-A6DF-93169DE781C3}" presName="parComposite" presStyleCnt="0"/>
      <dgm:spPr/>
    </dgm:pt>
    <dgm:pt modelId="{0989C292-D86B-4B44-A9FC-2E411A9F540B}" type="pres">
      <dgm:prSet presAssocID="{706FBBA9-6C61-4E38-A6DF-93169DE781C3}" presName="parBigCircle" presStyleLbl="node0" presStyleIdx="1" presStyleCnt="3"/>
      <dgm:spPr/>
      <dgm:t>
        <a:bodyPr/>
        <a:lstStyle/>
        <a:p>
          <a:endParaRPr lang="en-US"/>
        </a:p>
      </dgm:t>
    </dgm:pt>
    <dgm:pt modelId="{86E61CF2-D62D-429A-BFCD-B12172E4B23E}" type="pres">
      <dgm:prSet presAssocID="{706FBBA9-6C61-4E38-A6DF-93169DE781C3}" presName="parTx" presStyleLbl="revTx" presStyleIdx="5" presStyleCnt="9" custLinFactY="34148" custLinFactNeighborX="-83688" custLinFactNeighborY="100000"/>
      <dgm:spPr/>
      <dgm:t>
        <a:bodyPr/>
        <a:lstStyle/>
        <a:p>
          <a:endParaRPr lang="en-US"/>
        </a:p>
      </dgm:t>
    </dgm:pt>
    <dgm:pt modelId="{33F5D3F0-4992-40FC-B973-979B9A56AC9C}" type="pres">
      <dgm:prSet presAssocID="{706FBBA9-6C61-4E38-A6DF-93169DE781C3}" presName="bSpace" presStyleCnt="0"/>
      <dgm:spPr/>
    </dgm:pt>
    <dgm:pt modelId="{35289DA6-E065-46F4-8F32-B06198B1638C}" type="pres">
      <dgm:prSet presAssocID="{706FBBA9-6C61-4E38-A6DF-93169DE781C3}" presName="parBackupNorm" presStyleCnt="0"/>
      <dgm:spPr/>
    </dgm:pt>
    <dgm:pt modelId="{ACD3ADD7-60E6-46E4-A007-4A9F73FF1DD4}" type="pres">
      <dgm:prSet presAssocID="{BD307BE0-E507-4856-AA7C-F6286A3100F7}" presName="parSpace" presStyleCnt="0"/>
      <dgm:spPr/>
    </dgm:pt>
    <dgm:pt modelId="{2C8A5DB0-1890-4E19-8445-E811AB494458}" type="pres">
      <dgm:prSet presAssocID="{5D25A8FC-D82A-4FBC-9142-B89F5E01AEF0}" presName="desBackupLeftNorm" presStyleCnt="0"/>
      <dgm:spPr/>
    </dgm:pt>
    <dgm:pt modelId="{9317C321-40D4-4D9E-B949-75628B542E19}" type="pres">
      <dgm:prSet presAssocID="{5D25A8FC-D82A-4FBC-9142-B89F5E01AEF0}" presName="desComposite" presStyleCnt="0"/>
      <dgm:spPr/>
    </dgm:pt>
    <dgm:pt modelId="{4E3ED941-7922-424D-A14E-FECD7C556682}" type="pres">
      <dgm:prSet presAssocID="{5D25A8FC-D82A-4FBC-9142-B89F5E01AEF0}" presName="desCircle" presStyleLbl="node1" presStyleIdx="2" presStyleCnt="3"/>
      <dgm:spPr/>
    </dgm:pt>
    <dgm:pt modelId="{5DC0D5E2-052D-43BB-AA32-69794F07EDA7}" type="pres">
      <dgm:prSet presAssocID="{5D25A8FC-D82A-4FBC-9142-B89F5E01AEF0}" presName="chTx" presStyleLbl="revTx" presStyleIdx="6" presStyleCnt="9" custLinFactY="-32324" custLinFactNeighborX="63071" custLinFactNeighborY="-100000"/>
      <dgm:spPr/>
      <dgm:t>
        <a:bodyPr/>
        <a:lstStyle/>
        <a:p>
          <a:endParaRPr lang="en-US"/>
        </a:p>
      </dgm:t>
    </dgm:pt>
    <dgm:pt modelId="{4CDF91BB-EB5B-4275-AD0F-600E09F7F7F7}" type="pres">
      <dgm:prSet presAssocID="{5D25A8FC-D82A-4FBC-9142-B89F5E01AEF0}" presName="desTx" presStyleLbl="revTx" presStyleIdx="7" presStyleCnt="9" custScaleX="35115" custLinFactNeighborX="4227" custLinFactNeighborY="-10752">
        <dgm:presLayoutVars>
          <dgm:bulletEnabled val="1"/>
        </dgm:presLayoutVars>
      </dgm:prSet>
      <dgm:spPr/>
    </dgm:pt>
    <dgm:pt modelId="{9FCB37E0-F435-4C3B-992E-7039A0F03E30}" type="pres">
      <dgm:prSet presAssocID="{5D25A8FC-D82A-4FBC-9142-B89F5E01AEF0}" presName="desBackupRightNorm" presStyleCnt="0"/>
      <dgm:spPr/>
    </dgm:pt>
    <dgm:pt modelId="{5256018C-09BC-4DCC-923F-F6FE1CA087E9}" type="pres">
      <dgm:prSet presAssocID="{D783ED0F-F08A-4B65-A2F9-B3CABF74BB62}" presName="desSpace" presStyleCnt="0"/>
      <dgm:spPr/>
    </dgm:pt>
    <dgm:pt modelId="{6B0C99F9-986E-4F84-81F3-D7AE8BAAEAED}" type="pres">
      <dgm:prSet presAssocID="{2A63161E-F7D6-47FE-BC83-FA6974ADE0B6}" presName="parComposite" presStyleCnt="0"/>
      <dgm:spPr/>
    </dgm:pt>
    <dgm:pt modelId="{83061396-2C0F-4C97-8A96-35BC4E11118E}" type="pres">
      <dgm:prSet presAssocID="{2A63161E-F7D6-47FE-BC83-FA6974ADE0B6}" presName="parBigCircle" presStyleLbl="node0" presStyleIdx="2" presStyleCnt="3" custLinFactNeighborX="32432" custLinFactNeighborY="-1022"/>
      <dgm:spPr/>
    </dgm:pt>
    <dgm:pt modelId="{40104769-034B-408D-BCDD-E699DAC787A4}" type="pres">
      <dgm:prSet presAssocID="{2A63161E-F7D6-47FE-BC83-FA6974ADE0B6}" presName="parTx" presStyleLbl="revTx" presStyleIdx="8" presStyleCnt="9" custLinFactNeighborX="26516" custLinFactNeighborY="3938"/>
      <dgm:spPr/>
      <dgm:t>
        <a:bodyPr/>
        <a:lstStyle/>
        <a:p>
          <a:endParaRPr lang="en-US"/>
        </a:p>
      </dgm:t>
    </dgm:pt>
    <dgm:pt modelId="{0D6781B5-732C-47AA-A793-3ECCA03D4303}" type="pres">
      <dgm:prSet presAssocID="{2A63161E-F7D6-47FE-BC83-FA6974ADE0B6}" presName="bSpace" presStyleCnt="0"/>
      <dgm:spPr/>
    </dgm:pt>
    <dgm:pt modelId="{2E97C58F-F1B7-4665-9356-855FC4AC8616}" type="pres">
      <dgm:prSet presAssocID="{2A63161E-F7D6-47FE-BC83-FA6974ADE0B6}" presName="parBackupNorm" presStyleCnt="0"/>
      <dgm:spPr/>
    </dgm:pt>
    <dgm:pt modelId="{3C96A9F5-072C-4921-A305-39934440187D}" type="pres">
      <dgm:prSet presAssocID="{7BF31A0E-0464-484C-99CC-E22A4F864BEA}" presName="parSpace" presStyleCnt="0"/>
      <dgm:spPr/>
    </dgm:pt>
  </dgm:ptLst>
  <dgm:cxnLst>
    <dgm:cxn modelId="{37DA18E3-CC73-4302-8E7D-7D6F813E0F86}" srcId="{F0A18BF4-505D-4A91-9ABE-B73E0D087ECF}" destId="{2A63161E-F7D6-47FE-BC83-FA6974ADE0B6}" srcOrd="2" destOrd="0" parTransId="{514CBAC0-D54D-4E15-ABE3-B7CAE23459D1}" sibTransId="{7BF31A0E-0464-484C-99CC-E22A4F864BEA}"/>
    <dgm:cxn modelId="{27DB2F07-8BD2-4E95-A0A4-EEC7E5A9CB92}" srcId="{706FBBA9-6C61-4E38-A6DF-93169DE781C3}" destId="{5D25A8FC-D82A-4FBC-9142-B89F5E01AEF0}" srcOrd="0" destOrd="0" parTransId="{47893C97-D71B-4ECF-88A6-C5C8886EBB87}" sibTransId="{D783ED0F-F08A-4B65-A2F9-B3CABF74BB62}"/>
    <dgm:cxn modelId="{48B93633-E572-4E51-B583-294867730931}" type="presOf" srcId="{F0A18BF4-505D-4A91-9ABE-B73E0D087ECF}" destId="{A0A065B3-CF02-4F3B-AE47-53123C09F1D6}" srcOrd="0" destOrd="0" presId="urn:microsoft.com/office/officeart/2008/layout/CircleAccentTimeline"/>
    <dgm:cxn modelId="{F36B6CBD-B558-473E-8988-EAE1ABF6C5C1}" type="presOf" srcId="{63C05C95-EF03-493C-B9B0-F002455A14E9}" destId="{07C08E35-FA18-4621-9902-4CAF08B8D0F5}" srcOrd="0" destOrd="0" presId="urn:microsoft.com/office/officeart/2008/layout/CircleAccentTimeline"/>
    <dgm:cxn modelId="{25361D09-61B2-4329-B9F9-0B9C35797181}" srcId="{A45554B2-82E5-4340-9849-F04563A10C43}" destId="{FF4E5E82-0C81-4C1E-A006-C81533D1A0CA}" srcOrd="0" destOrd="0" parTransId="{12984C5F-294B-463C-9AB2-7B020029C113}" sibTransId="{CC1A3509-915A-4822-A66F-CDE781272704}"/>
    <dgm:cxn modelId="{C0B4DCE5-D7DE-43A8-8257-6205CABCAA7F}" srcId="{F0A18BF4-505D-4A91-9ABE-B73E0D087ECF}" destId="{A45554B2-82E5-4340-9849-F04563A10C43}" srcOrd="0" destOrd="0" parTransId="{4D107E1D-2044-4764-929A-DB3E7436E19B}" sibTransId="{3E0A5522-8E96-4ADE-BCD1-E0B454E915EC}"/>
    <dgm:cxn modelId="{76ADE531-FAA5-4D04-A0F6-BF240ACA6C58}" srcId="{A45554B2-82E5-4340-9849-F04563A10C43}" destId="{63C05C95-EF03-493C-B9B0-F002455A14E9}" srcOrd="1" destOrd="0" parTransId="{581EC3B8-9825-46C0-943B-87D002B37DC9}" sibTransId="{6C744688-B61E-4061-98FC-1E0F84EDCB2E}"/>
    <dgm:cxn modelId="{F5F60083-F5D2-4F7D-9095-5404F07AA3D9}" srcId="{F0A18BF4-505D-4A91-9ABE-B73E0D087ECF}" destId="{706FBBA9-6C61-4E38-A6DF-93169DE781C3}" srcOrd="1" destOrd="0" parTransId="{7D1346C8-9F86-44C9-AC22-6BADB4AFFFBA}" sibTransId="{BD307BE0-E507-4856-AA7C-F6286A3100F7}"/>
    <dgm:cxn modelId="{2FC271FC-65AB-4A17-B0D9-7FF5E85FF284}" type="presOf" srcId="{A45554B2-82E5-4340-9849-F04563A10C43}" destId="{3CD31C53-1401-4794-8D4C-44D32DB16DE0}" srcOrd="0" destOrd="0" presId="urn:microsoft.com/office/officeart/2008/layout/CircleAccentTimeline"/>
    <dgm:cxn modelId="{FE7DC061-4D10-4401-8088-5063A6AAC5EA}" type="presOf" srcId="{FF4E5E82-0C81-4C1E-A006-C81533D1A0CA}" destId="{6395D5DF-DF7E-468B-853F-02AFBED9CF4C}" srcOrd="0" destOrd="0" presId="urn:microsoft.com/office/officeart/2008/layout/CircleAccentTimeline"/>
    <dgm:cxn modelId="{2869D149-6A05-44A1-A83F-0D6A1167CDA4}" type="presOf" srcId="{5D25A8FC-D82A-4FBC-9142-B89F5E01AEF0}" destId="{5DC0D5E2-052D-43BB-AA32-69794F07EDA7}" srcOrd="0" destOrd="0" presId="urn:microsoft.com/office/officeart/2008/layout/CircleAccentTimeline"/>
    <dgm:cxn modelId="{12A14A31-DEC8-4AF7-B006-BBA0A452ABDF}" type="presOf" srcId="{2A63161E-F7D6-47FE-BC83-FA6974ADE0B6}" destId="{40104769-034B-408D-BCDD-E699DAC787A4}" srcOrd="0" destOrd="0" presId="urn:microsoft.com/office/officeart/2008/layout/CircleAccentTimeline"/>
    <dgm:cxn modelId="{2D70FF90-8287-44EF-AD21-858BEB60F576}" type="presOf" srcId="{706FBBA9-6C61-4E38-A6DF-93169DE781C3}" destId="{86E61CF2-D62D-429A-BFCD-B12172E4B23E}" srcOrd="0" destOrd="0" presId="urn:microsoft.com/office/officeart/2008/layout/CircleAccentTimeline"/>
    <dgm:cxn modelId="{98954D8F-5A36-48B1-84F4-7A266479DA48}" type="presParOf" srcId="{A0A065B3-CF02-4F3B-AE47-53123C09F1D6}" destId="{79F07737-BD3A-4CC1-B3F6-1138A41FFC7A}" srcOrd="0" destOrd="0" presId="urn:microsoft.com/office/officeart/2008/layout/CircleAccentTimeline"/>
    <dgm:cxn modelId="{918C63FD-1CAA-4922-9690-D82FEB97A317}" type="presParOf" srcId="{79F07737-BD3A-4CC1-B3F6-1138A41FFC7A}" destId="{748D094E-06F2-498B-87A5-3C411D2D833B}" srcOrd="0" destOrd="0" presId="urn:microsoft.com/office/officeart/2008/layout/CircleAccentTimeline"/>
    <dgm:cxn modelId="{F509883D-AD29-464A-946E-A1AB165E614F}" type="presParOf" srcId="{79F07737-BD3A-4CC1-B3F6-1138A41FFC7A}" destId="{3CD31C53-1401-4794-8D4C-44D32DB16DE0}" srcOrd="1" destOrd="0" presId="urn:microsoft.com/office/officeart/2008/layout/CircleAccentTimeline"/>
    <dgm:cxn modelId="{859D0517-FDAE-4753-A46A-277E36B74CD9}" type="presParOf" srcId="{79F07737-BD3A-4CC1-B3F6-1138A41FFC7A}" destId="{CB74CC20-5013-4310-A660-047BAAFF9D39}" srcOrd="2" destOrd="0" presId="urn:microsoft.com/office/officeart/2008/layout/CircleAccentTimeline"/>
    <dgm:cxn modelId="{8837EE17-6A42-4B1C-B5A9-A68F2F219B7C}" type="presParOf" srcId="{A0A065B3-CF02-4F3B-AE47-53123C09F1D6}" destId="{E61EF2E6-6DA0-4B02-9D47-4C89C90A83F3}" srcOrd="1" destOrd="0" presId="urn:microsoft.com/office/officeart/2008/layout/CircleAccentTimeline"/>
    <dgm:cxn modelId="{1670F101-CE70-4A23-ACC2-F972BBDE158B}" type="presParOf" srcId="{A0A065B3-CF02-4F3B-AE47-53123C09F1D6}" destId="{19D58FD4-7A6F-47D6-BF15-BBFB0ED1FD64}" srcOrd="2" destOrd="0" presId="urn:microsoft.com/office/officeart/2008/layout/CircleAccentTimeline"/>
    <dgm:cxn modelId="{DAA32FC6-5587-433C-ADEB-BB0E41F03017}" type="presParOf" srcId="{A0A065B3-CF02-4F3B-AE47-53123C09F1D6}" destId="{7F227F5D-4F76-4F0A-B2E3-71D0E9EE881A}" srcOrd="3" destOrd="0" presId="urn:microsoft.com/office/officeart/2008/layout/CircleAccentTimeline"/>
    <dgm:cxn modelId="{B2CCD21A-C417-4309-AEAE-D4C3C4113414}" type="presParOf" srcId="{A0A065B3-CF02-4F3B-AE47-53123C09F1D6}" destId="{574397B0-5680-4EAC-B1C0-4EF8D0CF171C}" srcOrd="4" destOrd="0" presId="urn:microsoft.com/office/officeart/2008/layout/CircleAccentTimeline"/>
    <dgm:cxn modelId="{2C1DA4F1-570F-4A89-A2C8-E6A990EFBDEB}" type="presParOf" srcId="{574397B0-5680-4EAC-B1C0-4EF8D0CF171C}" destId="{A498773A-6D76-48E0-A00E-5B7E5BAB36C0}" srcOrd="0" destOrd="0" presId="urn:microsoft.com/office/officeart/2008/layout/CircleAccentTimeline"/>
    <dgm:cxn modelId="{F820D1EB-4F13-41F4-8074-3AFDE756C7A9}" type="presParOf" srcId="{574397B0-5680-4EAC-B1C0-4EF8D0CF171C}" destId="{6395D5DF-DF7E-468B-853F-02AFBED9CF4C}" srcOrd="1" destOrd="0" presId="urn:microsoft.com/office/officeart/2008/layout/CircleAccentTimeline"/>
    <dgm:cxn modelId="{E9D55070-784D-449A-BE34-CF7673B62527}" type="presParOf" srcId="{574397B0-5680-4EAC-B1C0-4EF8D0CF171C}" destId="{5269E100-9C54-43E8-A649-5B2940F0CC30}" srcOrd="2" destOrd="0" presId="urn:microsoft.com/office/officeart/2008/layout/CircleAccentTimeline"/>
    <dgm:cxn modelId="{BACBC036-B056-45DC-85B7-A72CA43A64BD}" type="presParOf" srcId="{A0A065B3-CF02-4F3B-AE47-53123C09F1D6}" destId="{67C343EB-2A65-406E-A191-5493200B550A}" srcOrd="5" destOrd="0" presId="urn:microsoft.com/office/officeart/2008/layout/CircleAccentTimeline"/>
    <dgm:cxn modelId="{3C4C031F-9080-4561-99B2-B8404EA41E2F}" type="presParOf" srcId="{A0A065B3-CF02-4F3B-AE47-53123C09F1D6}" destId="{B9634B23-B6ED-49BF-B4C6-299D19B7B6CB}" srcOrd="6" destOrd="0" presId="urn:microsoft.com/office/officeart/2008/layout/CircleAccentTimeline"/>
    <dgm:cxn modelId="{14F052F0-C2AD-43B1-92A1-D2E79615F519}" type="presParOf" srcId="{A0A065B3-CF02-4F3B-AE47-53123C09F1D6}" destId="{8919136A-74CE-4A41-BFD7-00A5EDF8647F}" srcOrd="7" destOrd="0" presId="urn:microsoft.com/office/officeart/2008/layout/CircleAccentTimeline"/>
    <dgm:cxn modelId="{A379AAA8-54A1-4055-85FB-CE2EAA89357C}" type="presParOf" srcId="{A0A065B3-CF02-4F3B-AE47-53123C09F1D6}" destId="{94444735-E137-4B59-AAFF-F2A767A1C567}" srcOrd="8" destOrd="0" presId="urn:microsoft.com/office/officeart/2008/layout/CircleAccentTimeline"/>
    <dgm:cxn modelId="{FEF5AEEA-CD97-4762-83E8-047159844F6E}" type="presParOf" srcId="{94444735-E137-4B59-AAFF-F2A767A1C567}" destId="{F0EA6E62-9F95-40AB-87E9-6A1C98FD4C50}" srcOrd="0" destOrd="0" presId="urn:microsoft.com/office/officeart/2008/layout/CircleAccentTimeline"/>
    <dgm:cxn modelId="{9FEC684D-83F4-4508-9D3F-01786CF50E8F}" type="presParOf" srcId="{94444735-E137-4B59-AAFF-F2A767A1C567}" destId="{07C08E35-FA18-4621-9902-4CAF08B8D0F5}" srcOrd="1" destOrd="0" presId="urn:microsoft.com/office/officeart/2008/layout/CircleAccentTimeline"/>
    <dgm:cxn modelId="{34EE1341-42EA-4841-AA73-9C07A6E01213}" type="presParOf" srcId="{94444735-E137-4B59-AAFF-F2A767A1C567}" destId="{38664F11-BE35-43F4-9AAF-2CBFD41AE0AF}" srcOrd="2" destOrd="0" presId="urn:microsoft.com/office/officeart/2008/layout/CircleAccentTimeline"/>
    <dgm:cxn modelId="{C5E82AF7-F768-406B-9049-A042085E63A1}" type="presParOf" srcId="{A0A065B3-CF02-4F3B-AE47-53123C09F1D6}" destId="{1A1D636F-C8BB-4688-96AE-072E7F1ACFBD}" srcOrd="9" destOrd="0" presId="urn:microsoft.com/office/officeart/2008/layout/CircleAccentTimeline"/>
    <dgm:cxn modelId="{FF092E38-C15E-4EF5-A8C5-C101E8B81FCF}" type="presParOf" srcId="{A0A065B3-CF02-4F3B-AE47-53123C09F1D6}" destId="{6C55F02C-67E9-4747-8C0D-9FD608E38062}" srcOrd="10" destOrd="0" presId="urn:microsoft.com/office/officeart/2008/layout/CircleAccentTimeline"/>
    <dgm:cxn modelId="{064D6940-09E1-4F9E-A445-36C695438732}" type="presParOf" srcId="{A0A065B3-CF02-4F3B-AE47-53123C09F1D6}" destId="{DC35065B-B98B-4388-A7C9-0F02D8449D00}" srcOrd="11" destOrd="0" presId="urn:microsoft.com/office/officeart/2008/layout/CircleAccentTimeline"/>
    <dgm:cxn modelId="{D8792104-686C-49F4-A0BD-69F4A25A5723}" type="presParOf" srcId="{DC35065B-B98B-4388-A7C9-0F02D8449D00}" destId="{0989C292-D86B-4B44-A9FC-2E411A9F540B}" srcOrd="0" destOrd="0" presId="urn:microsoft.com/office/officeart/2008/layout/CircleAccentTimeline"/>
    <dgm:cxn modelId="{24B966DA-E0C9-498F-B7A2-5FFA5ECB5ACD}" type="presParOf" srcId="{DC35065B-B98B-4388-A7C9-0F02D8449D00}" destId="{86E61CF2-D62D-429A-BFCD-B12172E4B23E}" srcOrd="1" destOrd="0" presId="urn:microsoft.com/office/officeart/2008/layout/CircleAccentTimeline"/>
    <dgm:cxn modelId="{94EB4169-F7B9-4A8E-97A0-0EBAC79FAF08}" type="presParOf" srcId="{DC35065B-B98B-4388-A7C9-0F02D8449D00}" destId="{33F5D3F0-4992-40FC-B973-979B9A56AC9C}" srcOrd="2" destOrd="0" presId="urn:microsoft.com/office/officeart/2008/layout/CircleAccentTimeline"/>
    <dgm:cxn modelId="{E9954938-D49C-4B68-83A5-823CBDED965F}" type="presParOf" srcId="{A0A065B3-CF02-4F3B-AE47-53123C09F1D6}" destId="{35289DA6-E065-46F4-8F32-B06198B1638C}" srcOrd="12" destOrd="0" presId="urn:microsoft.com/office/officeart/2008/layout/CircleAccentTimeline"/>
    <dgm:cxn modelId="{2A43335D-1CE7-43D9-8192-30D7CD87A774}" type="presParOf" srcId="{A0A065B3-CF02-4F3B-AE47-53123C09F1D6}" destId="{ACD3ADD7-60E6-46E4-A007-4A9F73FF1DD4}" srcOrd="13" destOrd="0" presId="urn:microsoft.com/office/officeart/2008/layout/CircleAccentTimeline"/>
    <dgm:cxn modelId="{383EC3EB-8519-4999-BEA0-564164F09150}" type="presParOf" srcId="{A0A065B3-CF02-4F3B-AE47-53123C09F1D6}" destId="{2C8A5DB0-1890-4E19-8445-E811AB494458}" srcOrd="14" destOrd="0" presId="urn:microsoft.com/office/officeart/2008/layout/CircleAccentTimeline"/>
    <dgm:cxn modelId="{933F6F42-57C5-4E09-B63A-5320D1A8D0AF}" type="presParOf" srcId="{A0A065B3-CF02-4F3B-AE47-53123C09F1D6}" destId="{9317C321-40D4-4D9E-B949-75628B542E19}" srcOrd="15" destOrd="0" presId="urn:microsoft.com/office/officeart/2008/layout/CircleAccentTimeline"/>
    <dgm:cxn modelId="{4CF2F395-D2FF-4C8A-86E0-8F7B276B1A58}" type="presParOf" srcId="{9317C321-40D4-4D9E-B949-75628B542E19}" destId="{4E3ED941-7922-424D-A14E-FECD7C556682}" srcOrd="0" destOrd="0" presId="urn:microsoft.com/office/officeart/2008/layout/CircleAccentTimeline"/>
    <dgm:cxn modelId="{DADADF35-28C5-481E-A285-655ED8D1413B}" type="presParOf" srcId="{9317C321-40D4-4D9E-B949-75628B542E19}" destId="{5DC0D5E2-052D-43BB-AA32-69794F07EDA7}" srcOrd="1" destOrd="0" presId="urn:microsoft.com/office/officeart/2008/layout/CircleAccentTimeline"/>
    <dgm:cxn modelId="{80CC076E-E955-41D5-BA7F-24211DD91385}" type="presParOf" srcId="{9317C321-40D4-4D9E-B949-75628B542E19}" destId="{4CDF91BB-EB5B-4275-AD0F-600E09F7F7F7}" srcOrd="2" destOrd="0" presId="urn:microsoft.com/office/officeart/2008/layout/CircleAccentTimeline"/>
    <dgm:cxn modelId="{981EEF3D-5D6C-4E9C-8ABD-86D39EA6E728}" type="presParOf" srcId="{A0A065B3-CF02-4F3B-AE47-53123C09F1D6}" destId="{9FCB37E0-F435-4C3B-992E-7039A0F03E30}" srcOrd="16" destOrd="0" presId="urn:microsoft.com/office/officeart/2008/layout/CircleAccentTimeline"/>
    <dgm:cxn modelId="{989DF1C6-401B-45B4-B84E-BBB330E483FC}" type="presParOf" srcId="{A0A065B3-CF02-4F3B-AE47-53123C09F1D6}" destId="{5256018C-09BC-4DCC-923F-F6FE1CA087E9}" srcOrd="17" destOrd="0" presId="urn:microsoft.com/office/officeart/2008/layout/CircleAccentTimeline"/>
    <dgm:cxn modelId="{E1A96F32-B957-4D9D-8D70-CFB45FAA7D9E}" type="presParOf" srcId="{A0A065B3-CF02-4F3B-AE47-53123C09F1D6}" destId="{6B0C99F9-986E-4F84-81F3-D7AE8BAAEAED}" srcOrd="18" destOrd="0" presId="urn:microsoft.com/office/officeart/2008/layout/CircleAccentTimeline"/>
    <dgm:cxn modelId="{34042F00-733E-4D94-9F99-153549500CCF}" type="presParOf" srcId="{6B0C99F9-986E-4F84-81F3-D7AE8BAAEAED}" destId="{83061396-2C0F-4C97-8A96-35BC4E11118E}" srcOrd="0" destOrd="0" presId="urn:microsoft.com/office/officeart/2008/layout/CircleAccentTimeline"/>
    <dgm:cxn modelId="{4383D967-5AD0-4EA2-9736-58AA30954371}" type="presParOf" srcId="{6B0C99F9-986E-4F84-81F3-D7AE8BAAEAED}" destId="{40104769-034B-408D-BCDD-E699DAC787A4}" srcOrd="1" destOrd="0" presId="urn:microsoft.com/office/officeart/2008/layout/CircleAccentTimeline"/>
    <dgm:cxn modelId="{3418D572-28F6-4A79-B727-1F6108CDF520}" type="presParOf" srcId="{6B0C99F9-986E-4F84-81F3-D7AE8BAAEAED}" destId="{0D6781B5-732C-47AA-A793-3ECCA03D4303}" srcOrd="2" destOrd="0" presId="urn:microsoft.com/office/officeart/2008/layout/CircleAccentTimeline"/>
    <dgm:cxn modelId="{E8A8A5BA-31D4-4EE6-974E-BB45DAAE496A}" type="presParOf" srcId="{A0A065B3-CF02-4F3B-AE47-53123C09F1D6}" destId="{2E97C58F-F1B7-4665-9356-855FC4AC8616}" srcOrd="19" destOrd="0" presId="urn:microsoft.com/office/officeart/2008/layout/CircleAccentTimeline"/>
    <dgm:cxn modelId="{2B6F6E7F-C057-4148-840F-F4F34CA40708}" type="presParOf" srcId="{A0A065B3-CF02-4F3B-AE47-53123C09F1D6}" destId="{3C96A9F5-072C-4921-A305-39934440187D}" srcOrd="20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57D9BB-7746-44F2-BCA5-0D7F2C41F68A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92BF69-E61E-4226-9197-04B3FAEDD6A0}">
      <dgm:prSet phldrT="[Text]"/>
      <dgm:spPr>
        <a:xfrm>
          <a:off x="1273340" y="532951"/>
          <a:ext cx="1698456" cy="723774"/>
        </a:xfrm>
        <a:prstGeom prst="roundRect">
          <a:avLst/>
        </a:prstGeom>
        <a:solidFill>
          <a:srgbClr val="94C600">
            <a:hueOff val="0"/>
            <a:satOff val="0"/>
            <a:lumOff val="0"/>
            <a:alphaOff val="0"/>
          </a:srgbClr>
        </a:solidFill>
        <a:ln w="264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mn-MN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1-р тун-1157/93,6%</a:t>
          </a:r>
          <a:endParaRPr lang="en-US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326BA6C1-DBD4-4AAD-855E-82411E1909FC}" type="parTrans" cxnId="{1F39941B-1265-4693-A1AE-D2174765D27A}">
      <dgm:prSet/>
      <dgm:spPr/>
      <dgm:t>
        <a:bodyPr/>
        <a:lstStyle/>
        <a:p>
          <a:endParaRPr lang="en-US"/>
        </a:p>
      </dgm:t>
    </dgm:pt>
    <dgm:pt modelId="{A4640021-69C9-4410-8291-3C9B6EAD2929}" type="sibTrans" cxnId="{1F39941B-1265-4693-A1AE-D2174765D27A}">
      <dgm:prSet/>
      <dgm:spPr>
        <a:xfrm>
          <a:off x="579853" y="419252"/>
          <a:ext cx="3085429" cy="3085429"/>
        </a:xfrm>
        <a:prstGeom prst="circularArrow">
          <a:avLst>
            <a:gd name="adj1" fmla="val 5689"/>
            <a:gd name="adj2" fmla="val 340510"/>
            <a:gd name="adj3" fmla="val 13334644"/>
            <a:gd name="adj4" fmla="val 17654517"/>
            <a:gd name="adj5" fmla="val 5908"/>
          </a:avLst>
        </a:prstGeom>
        <a:solidFill>
          <a:srgbClr val="94C600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5A9F733E-8BEA-4092-A8FC-A98FB26CFDAD}">
      <dgm:prSet phldrT="[Text]"/>
      <dgm:spPr>
        <a:xfrm>
          <a:off x="2858361" y="2796196"/>
          <a:ext cx="1561238" cy="682157"/>
        </a:xfrm>
        <a:prstGeom prst="roundRect">
          <a:avLst/>
        </a:prstGeom>
        <a:solidFill>
          <a:srgbClr val="94C600">
            <a:hueOff val="0"/>
            <a:satOff val="0"/>
            <a:lumOff val="0"/>
            <a:alphaOff val="0"/>
          </a:srgbClr>
        </a:solidFill>
        <a:ln w="264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mn-MN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3-р тун-586/51%</a:t>
          </a:r>
          <a:endParaRPr lang="en-US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4EA288CD-77FF-494C-8820-003044AB11AE}" type="parTrans" cxnId="{C9863073-8F8B-49D5-AD0C-B6861975ADB6}">
      <dgm:prSet/>
      <dgm:spPr/>
      <dgm:t>
        <a:bodyPr/>
        <a:lstStyle/>
        <a:p>
          <a:endParaRPr lang="en-US"/>
        </a:p>
      </dgm:t>
    </dgm:pt>
    <dgm:pt modelId="{8AF104FE-602B-48D8-9F8D-9391E834E020}" type="sibTrans" cxnId="{C9863073-8F8B-49D5-AD0C-B6861975ADB6}">
      <dgm:prSet/>
      <dgm:spPr/>
      <dgm:t>
        <a:bodyPr/>
        <a:lstStyle/>
        <a:p>
          <a:endParaRPr lang="en-US"/>
        </a:p>
      </dgm:t>
    </dgm:pt>
    <dgm:pt modelId="{BBE0912E-0412-486A-8B3D-9B1FB4FA66DA}">
      <dgm:prSet phldrT="[Text]"/>
      <dgm:spPr>
        <a:xfrm>
          <a:off x="1523999" y="1904999"/>
          <a:ext cx="1300511" cy="572275"/>
        </a:xfrm>
        <a:prstGeom prst="roundRect">
          <a:avLst/>
        </a:prstGeom>
        <a:solidFill>
          <a:srgbClr val="94C600">
            <a:hueOff val="0"/>
            <a:satOff val="0"/>
            <a:lumOff val="0"/>
            <a:alphaOff val="0"/>
          </a:srgbClr>
        </a:solidFill>
        <a:ln w="264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mn-MN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2-р тун 1147/92,8%</a:t>
          </a:r>
          <a:endParaRPr lang="en-US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E5ACCA5A-B3EC-4363-AC36-0D4C95C9809A}" type="parTrans" cxnId="{B71B2C10-4B64-43BA-A970-B9F65820AD8A}">
      <dgm:prSet/>
      <dgm:spPr/>
      <dgm:t>
        <a:bodyPr/>
        <a:lstStyle/>
        <a:p>
          <a:endParaRPr lang="en-US"/>
        </a:p>
      </dgm:t>
    </dgm:pt>
    <dgm:pt modelId="{06A64E3F-D265-444D-9F6A-D3AE20F726AF}" type="sibTrans" cxnId="{B71B2C10-4B64-43BA-A970-B9F65820AD8A}">
      <dgm:prSet/>
      <dgm:spPr/>
      <dgm:t>
        <a:bodyPr/>
        <a:lstStyle/>
        <a:p>
          <a:endParaRPr lang="en-US"/>
        </a:p>
      </dgm:t>
    </dgm:pt>
    <dgm:pt modelId="{9A3CD526-CD70-48FB-B69E-A761F12C63E4}" type="pres">
      <dgm:prSet presAssocID="{A857D9BB-7746-44F2-BCA5-0D7F2C41F68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C140959-0730-4092-B6E0-C4559FF2C843}" type="pres">
      <dgm:prSet presAssocID="{A857D9BB-7746-44F2-BCA5-0D7F2C41F68A}" presName="cycle" presStyleCnt="0"/>
      <dgm:spPr/>
    </dgm:pt>
    <dgm:pt modelId="{50EC553F-CAFA-4FFF-BF15-FE9DB396F56E}" type="pres">
      <dgm:prSet presAssocID="{7B92BF69-E61E-4226-9197-04B3FAEDD6A0}" presName="nodeFirstNode" presStyleLbl="node1" presStyleIdx="0" presStyleCnt="3" custScaleX="81644" custScaleY="69583" custRadScaleRad="94599" custRadScaleInc="-10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239D90-49CF-42B4-BD6B-4A889BE89998}" type="pres">
      <dgm:prSet presAssocID="{A4640021-69C9-4410-8291-3C9B6EAD2929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8BF8272B-5849-4C56-A996-C7203578EEB3}" type="pres">
      <dgm:prSet presAssocID="{5A9F733E-8BEA-4092-A8FC-A98FB26CFDAD}" presName="nodeFollowingNodes" presStyleLbl="node1" presStyleIdx="1" presStyleCnt="3" custScaleX="75048" custScaleY="65582" custRadScaleRad="140980" custRadScaleInc="5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7F50FF-279E-4313-BEA7-7DEECFF9EFFE}" type="pres">
      <dgm:prSet presAssocID="{BBE0912E-0412-486A-8B3D-9B1FB4FA66DA}" presName="nodeFollowingNodes" presStyleLbl="node1" presStyleIdx="2" presStyleCnt="3" custScaleX="62515" custScaleY="55018" custRadScaleRad="2612" custRadScaleInc="-1301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D0B39D-59BD-4FC4-A0A9-13689BBD6CD8}" type="presOf" srcId="{BBE0912E-0412-486A-8B3D-9B1FB4FA66DA}" destId="{667F50FF-279E-4313-BEA7-7DEECFF9EFFE}" srcOrd="0" destOrd="0" presId="urn:microsoft.com/office/officeart/2005/8/layout/cycle3"/>
    <dgm:cxn modelId="{A689768F-6C0D-49AD-9D9B-9D24549ECA1A}" type="presOf" srcId="{5A9F733E-8BEA-4092-A8FC-A98FB26CFDAD}" destId="{8BF8272B-5849-4C56-A996-C7203578EEB3}" srcOrd="0" destOrd="0" presId="urn:microsoft.com/office/officeart/2005/8/layout/cycle3"/>
    <dgm:cxn modelId="{B71B2C10-4B64-43BA-A970-B9F65820AD8A}" srcId="{A857D9BB-7746-44F2-BCA5-0D7F2C41F68A}" destId="{BBE0912E-0412-486A-8B3D-9B1FB4FA66DA}" srcOrd="2" destOrd="0" parTransId="{E5ACCA5A-B3EC-4363-AC36-0D4C95C9809A}" sibTransId="{06A64E3F-D265-444D-9F6A-D3AE20F726AF}"/>
    <dgm:cxn modelId="{47471F33-1448-4558-8231-D119587D370C}" type="presOf" srcId="{A4640021-69C9-4410-8291-3C9B6EAD2929}" destId="{F2239D90-49CF-42B4-BD6B-4A889BE89998}" srcOrd="0" destOrd="0" presId="urn:microsoft.com/office/officeart/2005/8/layout/cycle3"/>
    <dgm:cxn modelId="{0AF86ECE-2FFD-40AB-A87B-79130E0318AC}" type="presOf" srcId="{A857D9BB-7746-44F2-BCA5-0D7F2C41F68A}" destId="{9A3CD526-CD70-48FB-B69E-A761F12C63E4}" srcOrd="0" destOrd="0" presId="urn:microsoft.com/office/officeart/2005/8/layout/cycle3"/>
    <dgm:cxn modelId="{C9863073-8F8B-49D5-AD0C-B6861975ADB6}" srcId="{A857D9BB-7746-44F2-BCA5-0D7F2C41F68A}" destId="{5A9F733E-8BEA-4092-A8FC-A98FB26CFDAD}" srcOrd="1" destOrd="0" parTransId="{4EA288CD-77FF-494C-8820-003044AB11AE}" sibTransId="{8AF104FE-602B-48D8-9F8D-9391E834E020}"/>
    <dgm:cxn modelId="{708F919D-B2DA-442C-A3C2-DEF4871F798B}" type="presOf" srcId="{7B92BF69-E61E-4226-9197-04B3FAEDD6A0}" destId="{50EC553F-CAFA-4FFF-BF15-FE9DB396F56E}" srcOrd="0" destOrd="0" presId="urn:microsoft.com/office/officeart/2005/8/layout/cycle3"/>
    <dgm:cxn modelId="{1F39941B-1265-4693-A1AE-D2174765D27A}" srcId="{A857D9BB-7746-44F2-BCA5-0D7F2C41F68A}" destId="{7B92BF69-E61E-4226-9197-04B3FAEDD6A0}" srcOrd="0" destOrd="0" parTransId="{326BA6C1-DBD4-4AAD-855E-82411E1909FC}" sibTransId="{A4640021-69C9-4410-8291-3C9B6EAD2929}"/>
    <dgm:cxn modelId="{0392A795-7B3A-4DD7-8A83-B7597A5A62D6}" type="presParOf" srcId="{9A3CD526-CD70-48FB-B69E-A761F12C63E4}" destId="{EC140959-0730-4092-B6E0-C4559FF2C843}" srcOrd="0" destOrd="0" presId="urn:microsoft.com/office/officeart/2005/8/layout/cycle3"/>
    <dgm:cxn modelId="{4B6DF20B-E1AB-4889-AB4D-98A3DACAC732}" type="presParOf" srcId="{EC140959-0730-4092-B6E0-C4559FF2C843}" destId="{50EC553F-CAFA-4FFF-BF15-FE9DB396F56E}" srcOrd="0" destOrd="0" presId="urn:microsoft.com/office/officeart/2005/8/layout/cycle3"/>
    <dgm:cxn modelId="{74EAD678-955C-4776-A93F-86E9F1AEAF6B}" type="presParOf" srcId="{EC140959-0730-4092-B6E0-C4559FF2C843}" destId="{F2239D90-49CF-42B4-BD6B-4A889BE89998}" srcOrd="1" destOrd="0" presId="urn:microsoft.com/office/officeart/2005/8/layout/cycle3"/>
    <dgm:cxn modelId="{A4F42DB0-D8B5-440B-868B-31F4828C1954}" type="presParOf" srcId="{EC140959-0730-4092-B6E0-C4559FF2C843}" destId="{8BF8272B-5849-4C56-A996-C7203578EEB3}" srcOrd="2" destOrd="0" presId="urn:microsoft.com/office/officeart/2005/8/layout/cycle3"/>
    <dgm:cxn modelId="{EBDA9425-16CA-4CFF-AD38-37D33AE0CAD7}" type="presParOf" srcId="{EC140959-0730-4092-B6E0-C4559FF2C843}" destId="{667F50FF-279E-4313-BEA7-7DEECFF9EFFE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8D094E-06F2-498B-87A5-3C411D2D833B}">
      <dsp:nvSpPr>
        <dsp:cNvPr id="0" name=""/>
        <dsp:cNvSpPr/>
      </dsp:nvSpPr>
      <dsp:spPr>
        <a:xfrm>
          <a:off x="100991" y="1830963"/>
          <a:ext cx="1518747" cy="1518747"/>
        </a:xfrm>
        <a:prstGeom prst="donut">
          <a:avLst>
            <a:gd name="adj" fmla="val 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31C53-1401-4794-8D4C-44D32DB16DE0}">
      <dsp:nvSpPr>
        <dsp:cNvPr id="0" name=""/>
        <dsp:cNvSpPr/>
      </dsp:nvSpPr>
      <dsp:spPr>
        <a:xfrm rot="17700000">
          <a:off x="636129" y="592874"/>
          <a:ext cx="1887971" cy="909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0" rIns="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200" kern="1200" dirty="0" smtClean="0"/>
            <a:t>Халдварт өвчин</a:t>
          </a:r>
          <a:endParaRPr lang="en-US" sz="2200" kern="1200" dirty="0"/>
        </a:p>
      </dsp:txBody>
      <dsp:txXfrm>
        <a:off x="636129" y="592874"/>
        <a:ext cx="1887971" cy="909856"/>
      </dsp:txXfrm>
    </dsp:sp>
    <dsp:sp modelId="{A498773A-6D76-48E0-A00E-5B7E5BAB36C0}">
      <dsp:nvSpPr>
        <dsp:cNvPr id="0" name=""/>
        <dsp:cNvSpPr/>
      </dsp:nvSpPr>
      <dsp:spPr>
        <a:xfrm>
          <a:off x="1734136" y="2196174"/>
          <a:ext cx="788326" cy="7883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5D5DF-DF7E-468B-853F-02AFBED9CF4C}">
      <dsp:nvSpPr>
        <dsp:cNvPr id="0" name=""/>
        <dsp:cNvSpPr/>
      </dsp:nvSpPr>
      <dsp:spPr>
        <a:xfrm rot="17700000">
          <a:off x="800471" y="3293399"/>
          <a:ext cx="1633184" cy="787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5880" bIns="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200" kern="1200" dirty="0" smtClean="0"/>
            <a:t>Халдварт бус</a:t>
          </a:r>
          <a:endParaRPr lang="en-US" sz="2200" kern="1200" dirty="0"/>
        </a:p>
      </dsp:txBody>
      <dsp:txXfrm>
        <a:off x="800471" y="3293399"/>
        <a:ext cx="1633184" cy="787460"/>
      </dsp:txXfrm>
    </dsp:sp>
    <dsp:sp modelId="{5269E100-9C54-43E8-A649-5B2940F0CC30}">
      <dsp:nvSpPr>
        <dsp:cNvPr id="0" name=""/>
        <dsp:cNvSpPr/>
      </dsp:nvSpPr>
      <dsp:spPr>
        <a:xfrm rot="17700000">
          <a:off x="1898892" y="1096007"/>
          <a:ext cx="1633184" cy="787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EA6E62-9F95-40AB-87E9-6A1C98FD4C50}">
      <dsp:nvSpPr>
        <dsp:cNvPr id="0" name=""/>
        <dsp:cNvSpPr/>
      </dsp:nvSpPr>
      <dsp:spPr>
        <a:xfrm>
          <a:off x="2636738" y="2196174"/>
          <a:ext cx="788326" cy="7883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C08E35-FA18-4621-9902-4CAF08B8D0F5}">
      <dsp:nvSpPr>
        <dsp:cNvPr id="0" name=""/>
        <dsp:cNvSpPr/>
      </dsp:nvSpPr>
      <dsp:spPr>
        <a:xfrm rot="17700000">
          <a:off x="2526837" y="1255429"/>
          <a:ext cx="1633184" cy="787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5880" bIns="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200" kern="1200" dirty="0" smtClean="0"/>
            <a:t>Осол гэмтэл</a:t>
          </a:r>
          <a:endParaRPr lang="en-US" sz="2200" kern="1200" dirty="0"/>
        </a:p>
      </dsp:txBody>
      <dsp:txXfrm>
        <a:off x="2526837" y="1255429"/>
        <a:ext cx="1633184" cy="787460"/>
      </dsp:txXfrm>
    </dsp:sp>
    <dsp:sp modelId="{38664F11-BE35-43F4-9AAF-2CBFD41AE0AF}">
      <dsp:nvSpPr>
        <dsp:cNvPr id="0" name=""/>
        <dsp:cNvSpPr/>
      </dsp:nvSpPr>
      <dsp:spPr>
        <a:xfrm rot="17700000">
          <a:off x="2725544" y="1099814"/>
          <a:ext cx="1633184" cy="787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9C292-D86B-4B44-A9FC-2E411A9F540B}">
      <dsp:nvSpPr>
        <dsp:cNvPr id="0" name=""/>
        <dsp:cNvSpPr/>
      </dsp:nvSpPr>
      <dsp:spPr>
        <a:xfrm>
          <a:off x="3539461" y="1830963"/>
          <a:ext cx="1518747" cy="1518747"/>
        </a:xfrm>
        <a:prstGeom prst="donut">
          <a:avLst>
            <a:gd name="adj" fmla="val 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61CF2-D62D-429A-BFCD-B12172E4B23E}">
      <dsp:nvSpPr>
        <dsp:cNvPr id="0" name=""/>
        <dsp:cNvSpPr/>
      </dsp:nvSpPr>
      <dsp:spPr>
        <a:xfrm rot="17700000">
          <a:off x="2716760" y="3090880"/>
          <a:ext cx="1887971" cy="909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0" rIns="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200" kern="1200" dirty="0" smtClean="0"/>
            <a:t>Эх хүүхэд нөхөн үржихүй</a:t>
          </a:r>
          <a:endParaRPr lang="en-US" sz="2200" kern="1200" dirty="0"/>
        </a:p>
      </dsp:txBody>
      <dsp:txXfrm>
        <a:off x="2716760" y="3090880"/>
        <a:ext cx="1887971" cy="909856"/>
      </dsp:txXfrm>
    </dsp:sp>
    <dsp:sp modelId="{4E3ED941-7922-424D-A14E-FECD7C556682}">
      <dsp:nvSpPr>
        <dsp:cNvPr id="0" name=""/>
        <dsp:cNvSpPr/>
      </dsp:nvSpPr>
      <dsp:spPr>
        <a:xfrm>
          <a:off x="5172606" y="2196174"/>
          <a:ext cx="788326" cy="7883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0D5E2-052D-43BB-AA32-69794F07EDA7}">
      <dsp:nvSpPr>
        <dsp:cNvPr id="0" name=""/>
        <dsp:cNvSpPr/>
      </dsp:nvSpPr>
      <dsp:spPr>
        <a:xfrm rot="17700000">
          <a:off x="5124392" y="894414"/>
          <a:ext cx="1633184" cy="787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5880" bIns="0" numCol="1" spcCol="1270" anchor="ctr" anchorCtr="0">
          <a:noAutofit/>
        </a:bodyPr>
        <a:lstStyle/>
        <a:p>
          <a:pPr lvl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200" kern="1200" dirty="0" smtClean="0"/>
            <a:t>Хоол тэжээл</a:t>
          </a:r>
          <a:endParaRPr lang="en-US" sz="2200" kern="1200" dirty="0"/>
        </a:p>
      </dsp:txBody>
      <dsp:txXfrm>
        <a:off x="5124392" y="894414"/>
        <a:ext cx="1633184" cy="787460"/>
      </dsp:txXfrm>
    </dsp:sp>
    <dsp:sp modelId="{4CDF91BB-EB5B-4275-AD0F-600E09F7F7F7}">
      <dsp:nvSpPr>
        <dsp:cNvPr id="0" name=""/>
        <dsp:cNvSpPr/>
      </dsp:nvSpPr>
      <dsp:spPr>
        <a:xfrm rot="17700000">
          <a:off x="5845725" y="1162629"/>
          <a:ext cx="583242" cy="2719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061396-2C0F-4C97-8A96-35BC4E11118E}">
      <dsp:nvSpPr>
        <dsp:cNvPr id="0" name=""/>
        <dsp:cNvSpPr/>
      </dsp:nvSpPr>
      <dsp:spPr>
        <a:xfrm>
          <a:off x="6112431" y="1815441"/>
          <a:ext cx="1518747" cy="1518747"/>
        </a:xfrm>
        <a:prstGeom prst="donut">
          <a:avLst>
            <a:gd name="adj" fmla="val 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04769-034B-408D-BCDD-E699DAC787A4}">
      <dsp:nvSpPr>
        <dsp:cNvPr id="0" name=""/>
        <dsp:cNvSpPr/>
      </dsp:nvSpPr>
      <dsp:spPr>
        <a:xfrm rot="17700000">
          <a:off x="6256000" y="675399"/>
          <a:ext cx="1887971" cy="909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0" rIns="0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2200" kern="1200" dirty="0" smtClean="0"/>
            <a:t>Элэг бүтэн</a:t>
          </a:r>
          <a:endParaRPr lang="en-US" sz="2200" kern="1200" dirty="0"/>
        </a:p>
      </dsp:txBody>
      <dsp:txXfrm>
        <a:off x="6256000" y="675399"/>
        <a:ext cx="1887971" cy="9098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39D90-49CF-42B4-BD6B-4A889BE89998}">
      <dsp:nvSpPr>
        <dsp:cNvPr id="0" name=""/>
        <dsp:cNvSpPr/>
      </dsp:nvSpPr>
      <dsp:spPr>
        <a:xfrm>
          <a:off x="649720" y="495547"/>
          <a:ext cx="3388596" cy="3388596"/>
        </a:xfrm>
        <a:prstGeom prst="circularArrow">
          <a:avLst>
            <a:gd name="adj1" fmla="val 5689"/>
            <a:gd name="adj2" fmla="val 340510"/>
            <a:gd name="adj3" fmla="val 13334644"/>
            <a:gd name="adj4" fmla="val 17654517"/>
            <a:gd name="adj5" fmla="val 5908"/>
          </a:avLst>
        </a:prstGeom>
        <a:solidFill>
          <a:srgbClr val="94C600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EC553F-CAFA-4FFF-BF15-FE9DB396F56E}">
      <dsp:nvSpPr>
        <dsp:cNvPr id="0" name=""/>
        <dsp:cNvSpPr/>
      </dsp:nvSpPr>
      <dsp:spPr>
        <a:xfrm>
          <a:off x="1400227" y="624616"/>
          <a:ext cx="1887582" cy="804368"/>
        </a:xfrm>
        <a:prstGeom prst="roundRect">
          <a:avLst/>
        </a:prstGeom>
        <a:solidFill>
          <a:srgbClr val="94C600">
            <a:hueOff val="0"/>
            <a:satOff val="0"/>
            <a:lumOff val="0"/>
            <a:alphaOff val="0"/>
          </a:srgbClr>
        </a:solidFill>
        <a:ln w="264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6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1-р тун-1157/93,6%</a:t>
          </a:r>
          <a:endParaRPr lang="en-US" sz="16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1439493" y="663882"/>
        <a:ext cx="1809050" cy="725836"/>
      </dsp:txXfrm>
    </dsp:sp>
    <dsp:sp modelId="{8BF8272B-5849-4C56-A996-C7203578EEB3}">
      <dsp:nvSpPr>
        <dsp:cNvPr id="0" name=""/>
        <dsp:cNvSpPr/>
      </dsp:nvSpPr>
      <dsp:spPr>
        <a:xfrm>
          <a:off x="3146264" y="3110514"/>
          <a:ext cx="1735085" cy="758117"/>
        </a:xfrm>
        <a:prstGeom prst="roundRect">
          <a:avLst/>
        </a:prstGeom>
        <a:solidFill>
          <a:srgbClr val="94C600">
            <a:hueOff val="0"/>
            <a:satOff val="0"/>
            <a:lumOff val="0"/>
            <a:alphaOff val="0"/>
          </a:srgbClr>
        </a:solidFill>
        <a:ln w="264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6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3-р тун-586/51%</a:t>
          </a:r>
          <a:endParaRPr lang="en-US" sz="16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3183272" y="3147522"/>
        <a:ext cx="1661069" cy="684101"/>
      </dsp:txXfrm>
    </dsp:sp>
    <dsp:sp modelId="{667F50FF-279E-4313-BEA7-7DEECFF9EFFE}">
      <dsp:nvSpPr>
        <dsp:cNvPr id="0" name=""/>
        <dsp:cNvSpPr/>
      </dsp:nvSpPr>
      <dsp:spPr>
        <a:xfrm>
          <a:off x="1678120" y="2132470"/>
          <a:ext cx="1445326" cy="635999"/>
        </a:xfrm>
        <a:prstGeom prst="roundRect">
          <a:avLst/>
        </a:prstGeom>
        <a:solidFill>
          <a:srgbClr val="94C600">
            <a:hueOff val="0"/>
            <a:satOff val="0"/>
            <a:lumOff val="0"/>
            <a:alphaOff val="0"/>
          </a:srgbClr>
        </a:solidFill>
        <a:ln w="26425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n-MN" sz="16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2-р тун 1147/92,8%</a:t>
          </a:r>
          <a:endParaRPr lang="en-US" sz="16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1709167" y="2163517"/>
        <a:ext cx="1383232" cy="573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B86817-AE76-44FF-87C2-25989EF80727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AD6B9-2B7F-4682-BAE7-07FB2E9A0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114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9DCC0-7BFA-4FF5-AB0C-8CFF858AEF1C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6132E-068C-4E6C-A94F-442A52025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92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6132E-068C-4E6C-A94F-442A5202594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151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mn-MN" dirty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5828" y="1981052"/>
            <a:ext cx="6370872" cy="52579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86" y="1447652"/>
            <a:ext cx="4976842" cy="37339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19446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08100" y="1981199"/>
            <a:ext cx="6210300" cy="51496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56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50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13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mn-MN" smtClean="0"/>
              <a:t>1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516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2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mn-MN" smtClean="0"/>
              <a:t>1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529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mn-MN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186460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4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1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0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6500" y="596901"/>
            <a:ext cx="5880100" cy="1244600"/>
          </a:xfrm>
        </p:spPr>
        <p:txBody>
          <a:bodyPr/>
          <a:lstStyle>
            <a:lvl1pPr>
              <a:defRPr baseline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mn-MN" dirty="0" smtClean="0"/>
              <a:t>Амжилт бүтээл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70000" y="2370247"/>
            <a:ext cx="5956300" cy="345735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2060"/>
                </a:solidFill>
                <a:latin typeface="Arial Mon" panose="020B0500000000000000" pitchFamily="34" charset="0"/>
              </a:defRPr>
            </a:lvl1pPr>
          </a:lstStyle>
          <a:p>
            <a:pPr lvl="0"/>
            <a:r>
              <a:rPr lang="en-US" dirty="0" smtClean="0"/>
              <a:t>C</a:t>
            </a:r>
            <a:r>
              <a:rPr lang="mn-MN" dirty="0" smtClean="0"/>
              <a:t>МУ-ын хөдөлмөрийн хүндэт медаль-1</a:t>
            </a:r>
          </a:p>
          <a:p>
            <a:pPr lvl="0"/>
            <a:r>
              <a:rPr lang="mn-MN" dirty="0" smtClean="0"/>
              <a:t>Эрүүлийг хамгаалах тэргүүний ажилтан –5</a:t>
            </a:r>
          </a:p>
          <a:p>
            <a:pPr lvl="0"/>
            <a:r>
              <a:rPr lang="mn-MN" dirty="0" smtClean="0"/>
              <a:t>Эрүүл мэндийн яамны жуух бичигтэн – 10</a:t>
            </a:r>
          </a:p>
          <a:p>
            <a:pPr lvl="0"/>
            <a:r>
              <a:rPr lang="mn-MN" dirty="0" smtClean="0"/>
              <a:t>Аймгийн засаг даргын баярын бичиг – 4</a:t>
            </a:r>
          </a:p>
          <a:p>
            <a:pPr lvl="0"/>
            <a:r>
              <a:rPr lang="mn-MN" dirty="0" smtClean="0"/>
              <a:t>Эрүүл мэндийн газрын өргөмжлөлт-1</a:t>
            </a:r>
          </a:p>
          <a:p>
            <a:pPr lvl="0"/>
            <a:r>
              <a:rPr lang="mn-MN" dirty="0" smtClean="0"/>
              <a:t>Тэргүүний алтан медальт сувилагч -1</a:t>
            </a:r>
          </a:p>
          <a:p>
            <a:pPr lvl="0"/>
            <a:r>
              <a:rPr lang="mn-MN" dirty="0" smtClean="0"/>
              <a:t>Аймгийн шилдэг сувилагч-1  гэсэн олон сайчууд ажиллаж</a:t>
            </a:r>
            <a:r>
              <a:rPr lang="en-US" dirty="0" smtClean="0"/>
              <a:t> </a:t>
            </a:r>
            <a:r>
              <a:rPr lang="mn-MN" dirty="0" smtClean="0"/>
              <a:t>баижээ.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649" y="2463799"/>
            <a:ext cx="4481513" cy="298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913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295362-276F-4A1E-AA35-61326A18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5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7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3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97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mn-MN" dirty="0" smtClean="0"/>
              <a:t>2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25828" y="1981052"/>
            <a:ext cx="6370872" cy="52579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86" y="1447652"/>
            <a:ext cx="4976842" cy="37339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67895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 smtClean="0"/>
              <a:t>2022/3/19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1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422401"/>
            <a:ext cx="10515600" cy="4667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1608137"/>
            <a:ext cx="9144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6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5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67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49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87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63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5362-276F-4A1E-AA35-61326A1897E5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78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78000" y="2400736"/>
            <a:ext cx="7188200" cy="16251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mn-MN" dirty="0" smtClean="0"/>
              <a:t>Түүхэн товчоо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99CF5-3E7B-46BB-BB20-814452976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mn-MN" dirty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853526" y="196137"/>
            <a:ext cx="2038241" cy="16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3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 baseline="0">
          <a:solidFill>
            <a:schemeClr val="accent6">
              <a:lumMod val="75000"/>
            </a:schemeClr>
          </a:solidFill>
          <a:latin typeface="Arial Mon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accent6">
              <a:lumMod val="75000"/>
            </a:schemeClr>
          </a:solidFill>
          <a:latin typeface="Arial Mon" panose="020B05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699CF5-3E7B-46BB-BB20-814452976F2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2022/3/19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r>
              <a:rPr lang="mn-MN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853526" y="196137"/>
            <a:ext cx="2038241" cy="162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55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649" r:id="rId12"/>
    <p:sldLayoutId id="2147483660" r:id="rId13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hart" Target="../charts/chart4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582" y="2347416"/>
            <a:ext cx="10181230" cy="3507474"/>
          </a:xfrm>
        </p:spPr>
        <p:txBody>
          <a:bodyPr>
            <a:noAutofit/>
          </a:bodyPr>
          <a:lstStyle/>
          <a:p>
            <a:pPr algn="ctr"/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</a:t>
            </a:r>
            <a:r>
              <a:rPr lang="mn-MN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онд хийгдсэн үйл ажиллагааны      товч мэдээлэл 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mn-MN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mn-MN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mn-MN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mn-MN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mn-MN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Б.Гантуяа  /Даргын үүргийг түр орлон гүйцэтгэгч/         </a:t>
            </a:r>
            <a:endParaRPr lang="en-US" sz="1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97327" y="1014541"/>
            <a:ext cx="7871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3"/>
                </a:solidFill>
                <a:latin typeface="Arial Mon" panose="020B0500000000000000" pitchFamily="34" charset="0"/>
              </a:rPr>
              <a:t>НАРАН СУМЫН ЭРҮҮЛ МЭНДИЙН ТӨВ</a:t>
            </a:r>
            <a:endParaRPr lang="en-US" sz="2800" b="1" dirty="0">
              <a:solidFill>
                <a:schemeClr val="accent3"/>
              </a:solidFill>
              <a:latin typeface="Arial Mon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29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38935760"/>
              </p:ext>
            </p:extLst>
          </p:nvPr>
        </p:nvGraphicFramePr>
        <p:xfrm>
          <a:off x="1446662" y="1288573"/>
          <a:ext cx="8011237" cy="4593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1957" y="597744"/>
            <a:ext cx="5015380" cy="72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5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696257" y="1814555"/>
            <a:ext cx="5904339" cy="393121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7280" y="119562"/>
            <a:ext cx="4389437" cy="6253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138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8838290" cy="1296537"/>
          </a:xfrm>
        </p:spPr>
        <p:txBody>
          <a:bodyPr>
            <a:normAutofit/>
          </a:bodyPr>
          <a:lstStyle/>
          <a:p>
            <a:pPr algn="ctr"/>
            <a:r>
              <a:rPr lang="mn-MN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Ковид-19 </a:t>
            </a:r>
            <a:r>
              <a:rPr lang="mn-MN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халдварын үед авч хэрэгжүүлсэн арга хэмжээ</a:t>
            </a:r>
            <a:endParaRPr 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mn-MN" dirty="0"/>
              <a:t>2021.01.15-05.04-г хүртэл  нийт-36 удаа ,18 ажилчидыг ХХХ-г өмсүүлэн гарын үсгээр баталгуулж бүртгэн авсан.</a:t>
            </a:r>
          </a:p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mn-MN" dirty="0"/>
              <a:t>ЭМС-ын А/277,А/140,А/29,А/24 г.м нийт-36 удаагийн сургалтын </a:t>
            </a:r>
            <a:r>
              <a:rPr lang="mn-MN" dirty="0" smtClean="0"/>
              <a:t>хуваарь </a:t>
            </a:r>
            <a:r>
              <a:rPr lang="mn-MN" dirty="0"/>
              <a:t>гарган мэргэжилтнүүдэд танилцуулан сургалтыг цаг тухай бүрт зохион </a:t>
            </a:r>
            <a:r>
              <a:rPr lang="mn-MN" dirty="0" smtClean="0"/>
              <a:t>байгуулсан байна.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004" y="3100436"/>
            <a:ext cx="4483382" cy="29324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012" y="2777320"/>
            <a:ext cx="2840982" cy="35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4394" y="286604"/>
            <a:ext cx="9411286" cy="1331182"/>
          </a:xfrm>
        </p:spPr>
        <p:txBody>
          <a:bodyPr>
            <a:normAutofit/>
          </a:bodyPr>
          <a:lstStyle/>
          <a:p>
            <a:r>
              <a:rPr lang="mn-M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Ковид-19 тоон мэдээлэл</a:t>
            </a:r>
            <a:endParaRPr lang="en-US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68875486"/>
              </p:ext>
            </p:extLst>
          </p:nvPr>
        </p:nvGraphicFramePr>
        <p:xfrm>
          <a:off x="6218238" y="1846263"/>
          <a:ext cx="4937125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ontent Placeholder 2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42046125"/>
              </p:ext>
            </p:extLst>
          </p:nvPr>
        </p:nvGraphicFramePr>
        <p:xfrm>
          <a:off x="1096963" y="1846263"/>
          <a:ext cx="493871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78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82890"/>
          </a:xfrm>
        </p:spPr>
        <p:txBody>
          <a:bodyPr>
            <a:normAutofit/>
          </a:bodyPr>
          <a:lstStyle/>
          <a:p>
            <a:r>
              <a:rPr lang="mn-M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Ковид-19 тандалт, хяналт</a:t>
            </a:r>
            <a:endParaRPr lang="en-US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2877" y="1914003"/>
            <a:ext cx="5895043" cy="4063467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7919" y="1811029"/>
            <a:ext cx="4796642" cy="36480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6356" y="3746678"/>
            <a:ext cx="3458957" cy="2594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777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8974768" cy="1241946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Covid19 </a:t>
            </a:r>
            <a:r>
              <a:rPr lang="mn-MN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халдварын шинжилгээ, голомтын ариутгал, халдваргүйжүүлэлт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9629806"/>
              </p:ext>
            </p:extLst>
          </p:nvPr>
        </p:nvGraphicFramePr>
        <p:xfrm>
          <a:off x="1096963" y="1846263"/>
          <a:ext cx="493871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29592" y="2170342"/>
            <a:ext cx="4553248" cy="34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12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87844" y="2046264"/>
            <a:ext cx="4719201" cy="39010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17" y="2046264"/>
            <a:ext cx="3462749" cy="3672147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865265" y="2183191"/>
            <a:ext cx="2726603" cy="3398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ontent Placeholder 2"/>
          <p:cNvSpPr>
            <a:spLocks noGrp="1"/>
          </p:cNvSpPr>
          <p:nvPr>
            <p:ph type="title"/>
          </p:nvPr>
        </p:nvSpPr>
        <p:spPr>
          <a:xfrm>
            <a:off x="1097280" y="259307"/>
            <a:ext cx="8988416" cy="1951630"/>
          </a:xfrm>
        </p:spPr>
        <p:txBody>
          <a:bodyPr>
            <a:normAutofit/>
          </a:bodyPr>
          <a:lstStyle/>
          <a:p>
            <a:r>
              <a:rPr lang="mn-MN" sz="2200" dirty="0">
                <a:latin typeface="Arial" panose="020B0604020202020204" pitchFamily="34" charset="0"/>
                <a:cs typeface="Arial" panose="020B0604020202020204" pitchFamily="34" charset="0"/>
              </a:rPr>
              <a:t>Сумын хамтарсан багтай хамтран 2,3-р багийн   нийт-2 удаа  156 өрхөөр явж хамтарсан багийн үйл ажиллагааг танилцуулан,ковид-19 халвараас сэргийлэх 156ш зөвлөгөө зөвлөмж тарааж, 36 хүүхдийг витаминжуулалтанд хамруулсан.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44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41946"/>
          </a:xfrm>
        </p:spPr>
        <p:txBody>
          <a:bodyPr>
            <a:normAutofit/>
          </a:bodyPr>
          <a:lstStyle/>
          <a:p>
            <a:r>
              <a:rPr lang="mn-MN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Ковид-19 дархлаажуулалт</a:t>
            </a:r>
            <a:endParaRPr lang="en-US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1233014"/>
              </p:ext>
            </p:extLst>
          </p:nvPr>
        </p:nvGraphicFramePr>
        <p:xfrm>
          <a:off x="632346" y="1528550"/>
          <a:ext cx="4881350" cy="409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Content Placeholder 2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25653562"/>
              </p:ext>
            </p:extLst>
          </p:nvPr>
        </p:nvGraphicFramePr>
        <p:xfrm>
          <a:off x="5740567" y="1887206"/>
          <a:ext cx="5123052" cy="4308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385073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77672"/>
            <a:ext cx="8824642" cy="1937982"/>
          </a:xfrm>
        </p:spPr>
        <p:txBody>
          <a:bodyPr>
            <a:normAutofit fontScale="90000"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ts val="1000"/>
              </a:spcBef>
            </a:pPr>
            <a:r>
              <a:rPr lang="mn-MN" sz="2200" b="1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ЗДТГ болон Соёлын төвөөс зохион байгуулсан “ТҮҮХ СОЁЛЫН ДУРСГАЛТ ГАЗРЫГ ХАМГААЛАХ, ТОХИЖУУЛАХ” </a:t>
            </a:r>
            <a:r>
              <a:rPr lang="mn-MN" sz="2200" b="1" spc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аянд нэгдэж Манай </a:t>
            </a:r>
            <a:r>
              <a:rPr lang="mn-MN" sz="2200" b="1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хамт олон “ХОНХОР ШҮҮТИЙН 1,2-Р ХҮН ЧУЛУУ”-ны хашаа болон хаягийг хийж байршуулсан. </a:t>
            </a:r>
            <a:r>
              <a:rPr lang="en-US" sz="24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spc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4769" y="1740199"/>
            <a:ext cx="3231160" cy="2733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543497" y="1740199"/>
            <a:ext cx="3234520" cy="2733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775" y="1832052"/>
            <a:ext cx="3497524" cy="2641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0052" y="3524374"/>
            <a:ext cx="3468235" cy="2685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6987" y="3524374"/>
            <a:ext cx="3460595" cy="2685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4735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64023"/>
            <a:ext cx="8838290" cy="1651379"/>
          </a:xfrm>
        </p:spPr>
        <p:txBody>
          <a:bodyPr>
            <a:normAutofit/>
          </a:bodyPr>
          <a:lstStyle/>
          <a:p>
            <a:pPr marL="342900" lvl="0" indent="-342900" eaLnBrk="0" fontAlgn="base" hangingPunct="0">
              <a:lnSpc>
                <a:spcPct val="100000"/>
              </a:lnSpc>
              <a:spcAft>
                <a:spcPct val="0"/>
              </a:spcAft>
              <a:tabLst>
                <a:tab pos="4562475" algn="l"/>
              </a:tabLst>
            </a:pPr>
            <a:r>
              <a:rPr lang="mn-MN" altLang="en-US" sz="2400" spc="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Эмнэлгийн анхан шатны маягтуудыг хадгалах архивын өрөөг тохижуулан бэлдсэн байна.</a:t>
            </a:r>
            <a:r>
              <a:rPr lang="en-US" altLang="en-US" sz="2400" spc="0" dirty="0">
                <a:solidFill>
                  <a:srgbClr val="0070C0"/>
                </a:solidFill>
                <a:latin typeface="Trebuchet MS" panose="020B0603020202020204"/>
              </a:rPr>
              <a:t/>
            </a:r>
            <a:br>
              <a:rPr lang="en-US" altLang="en-US" sz="2400" spc="0" dirty="0">
                <a:solidFill>
                  <a:srgbClr val="0070C0"/>
                </a:solidFill>
                <a:latin typeface="Trebuchet MS" panose="020B0603020202020204"/>
              </a:rPr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174" y="1969930"/>
            <a:ext cx="2856562" cy="3899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61757" y="1969927"/>
            <a:ext cx="2391440" cy="3899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2484" y="1969928"/>
            <a:ext cx="2847079" cy="3899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7971" y="1969927"/>
            <a:ext cx="2496608" cy="3899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4230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0225"/>
          </a:xfrm>
        </p:spPr>
        <p:txBody>
          <a:bodyPr>
            <a:normAutofit/>
          </a:bodyPr>
          <a:lstStyle/>
          <a:p>
            <a:r>
              <a:rPr lang="mn-MN" sz="32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Агуулга</a:t>
            </a:r>
            <a:endParaRPr lang="en-US" sz="3200" b="1" dirty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7482" y="2019868"/>
            <a:ext cx="9818198" cy="38492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Үндсэн </a:t>
            </a: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үзүүлэлт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Төсөв санхүүжилт</a:t>
            </a:r>
            <a:endParaRPr lang="mn-MN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Хөтөлбөр, хөтөлбөрт аян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Сургалт сурталчилгаа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Ковид -19 үеийн тусламж үйлчилгээ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Бусад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2022 онд хийгдэх </a:t>
            </a: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болон анхаарах асуудалууд </a:t>
            </a:r>
            <a:endParaRPr lang="mn-MN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0" r="4803" b="13335"/>
          <a:stretch/>
        </p:blipFill>
        <p:spPr>
          <a:xfrm>
            <a:off x="8256896" y="4104205"/>
            <a:ext cx="3757684" cy="2358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180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96537"/>
          </a:xfrm>
        </p:spPr>
        <p:txBody>
          <a:bodyPr>
            <a:normAutofit/>
          </a:bodyPr>
          <a:lstStyle/>
          <a:p>
            <a:r>
              <a:rPr lang="mn-MN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Хүний нөөц </a:t>
            </a:r>
            <a:endParaRPr lang="en-US" sz="40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951628"/>
            <a:ext cx="5917670" cy="46265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mn-MN" dirty="0"/>
              <a:t> </a:t>
            </a:r>
            <a:r>
              <a:rPr lang="mn-MN" dirty="0" smtClean="0"/>
              <a:t>2021 онд ажилласан хүний нөөц -22      /77%-68%/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dirty="0" smtClean="0"/>
              <a:t>Их эмч-1, бага эмч-1, эх баригч бага эмч-1, нэма-1, сувилагч-2, ариутгагч-1, асрагч-2, тогооч-1, жолооч-1, нярав-1, нягтлан бодогч-1, гэрээт-2 нийт  15 ажилтантай үйл ажиллагаагаа явуулж байна.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dirty="0" smtClean="0"/>
              <a:t>2021 онд ахлах сувилагч, вакцинатор сувилагч нар мэргэжил дээшлүүлэхээр суралцсан байна.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dirty="0" smtClean="0"/>
              <a:t>2021 оны 3,4 сард давсан бадрахын постонд, 6 сард онгон суманд ариутгагч А.Буд, 5 сард ахлах сувилагч Л.Дэлгэртуяа сүхбаатар суманд дайчлагдан ажилласан. </a:t>
            </a:r>
            <a:endParaRPr lang="en-US" dirty="0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8024"/>
          <a:stretch/>
        </p:blipFill>
        <p:spPr>
          <a:xfrm>
            <a:off x="7014949" y="2115679"/>
            <a:ext cx="4049189" cy="3753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0612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6603"/>
            <a:ext cx="10112990" cy="1405719"/>
          </a:xfrm>
        </p:spPr>
        <p:txBody>
          <a:bodyPr>
            <a:normAutofit/>
          </a:bodyPr>
          <a:lstStyle/>
          <a:p>
            <a:pPr algn="ctr"/>
            <a:r>
              <a:rPr lang="mn-M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онд хийгдэх </a:t>
            </a:r>
            <a:r>
              <a:rPr lang="mn-M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ажил болон цаашид анхаарах асуудлууд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2101755"/>
            <a:ext cx="9452439" cy="3767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mn-MN" dirty="0"/>
              <a:t> </a:t>
            </a:r>
            <a:r>
              <a:rPr lang="mn-MN" dirty="0" smtClean="0"/>
              <a:t>“ЭРЧҮҮДИЙН ЭРҮҮЛ МЭНДИЙН ТӨЛӨӨ ХАМТДАА” – аяны хүрээнд зохион байгуулагдах эрт илрүүлэг үзлэгийг зохион байгуулах / элэгний хавдарын өвчлөлийг бууруулах/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dirty="0"/>
              <a:t> </a:t>
            </a:r>
            <a:r>
              <a:rPr lang="mn-MN" dirty="0" smtClean="0"/>
              <a:t>“ЯВУУЛЫН АМБУЛАТОРИ” урьдчилан сэргийлэх үзлэг 5 сард хийгдэх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dirty="0" smtClean="0"/>
              <a:t>Автомашины шинэчлэл, бэлэн байдлыг сайжруулах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mn-MN" dirty="0" smtClean="0"/>
              <a:t>Хүний нөөцийг нэмэгдүүлэх</a:t>
            </a:r>
          </a:p>
          <a:p>
            <a:pPr>
              <a:buFont typeface="Wingdings" panose="05000000000000000000" pitchFamily="2" charset="2"/>
              <a:buChar char="q"/>
            </a:pPr>
            <a:endParaRPr lang="mn-MN" dirty="0" smtClean="0"/>
          </a:p>
          <a:p>
            <a:pPr>
              <a:buFont typeface="Wingdings" panose="05000000000000000000" pitchFamily="2" charset="2"/>
              <a:buChar char="q"/>
            </a:pPr>
            <a:endParaRPr lang="mn-MN" dirty="0" smtClean="0"/>
          </a:p>
          <a:p>
            <a:pPr>
              <a:buFont typeface="Wingdings" panose="05000000000000000000" pitchFamily="2" charset="2"/>
              <a:buChar char="q"/>
            </a:pPr>
            <a:endParaRPr lang="mn-MN" dirty="0" smtClean="0"/>
          </a:p>
          <a:p>
            <a:pPr>
              <a:buFont typeface="Wingdings" panose="05000000000000000000" pitchFamily="2" charset="2"/>
              <a:buChar char="q"/>
            </a:pPr>
            <a:endParaRPr lang="mn-MN" dirty="0" smtClean="0"/>
          </a:p>
          <a:p>
            <a:pPr>
              <a:buFont typeface="Wingdings" panose="05000000000000000000" pitchFamily="2" charset="2"/>
              <a:buChar char="q"/>
            </a:pPr>
            <a:endParaRPr lang="mn-MN" dirty="0" smtClean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48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430" y="1692323"/>
            <a:ext cx="10058400" cy="1023582"/>
          </a:xfrm>
        </p:spPr>
        <p:txBody>
          <a:bodyPr/>
          <a:lstStyle/>
          <a:p>
            <a:r>
              <a:rPr lang="mn-MN" dirty="0" smtClean="0">
                <a:latin typeface="Arial" panose="020B0604020202020204" pitchFamily="34" charset="0"/>
                <a:cs typeface="Arial" panose="020B0604020202020204" pitchFamily="34" charset="0"/>
              </a:rPr>
              <a:t>Анхаарал хандуулсанд баярлалаа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93" b="25299"/>
          <a:stretch/>
        </p:blipFill>
        <p:spPr>
          <a:xfrm>
            <a:off x="3047368" y="2852383"/>
            <a:ext cx="6034434" cy="3291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835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618186"/>
            <a:ext cx="8394450" cy="875763"/>
          </a:xfrm>
        </p:spPr>
        <p:txBody>
          <a:bodyPr>
            <a:normAutofit/>
          </a:bodyPr>
          <a:lstStyle/>
          <a:p>
            <a:pPr algn="ctr"/>
            <a:r>
              <a:rPr lang="mn-MN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Үндсэн үзүүлэлтүүд</a:t>
            </a:r>
            <a:endParaRPr lang="en-US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56096"/>
            <a:ext cx="10058400" cy="4012998"/>
          </a:xfrm>
        </p:spPr>
        <p:txBody>
          <a:bodyPr>
            <a:normAutofit fontScale="32500" lnSpcReduction="2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mn-MN" sz="6400" dirty="0">
                <a:latin typeface="Arial" panose="020B0604020202020204" pitchFamily="34" charset="0"/>
                <a:cs typeface="Arial" panose="020B0604020202020204" pitchFamily="34" charset="0"/>
              </a:rPr>
              <a:t>Нийт 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үзлэг-3</a:t>
            </a:r>
            <a:r>
              <a:rPr lang="en-US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345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 /13.5   /</a:t>
            </a:r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Амбулаторийн үзлэг-3</a:t>
            </a:r>
            <a:r>
              <a:rPr lang="en-US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345/693/20.7</a:t>
            </a:r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Идэвхитэй хяналт-3</a:t>
            </a:r>
            <a:r>
              <a:rPr lang="en-US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345/310/9.0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 /19.6   /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Урьдчилан сэргийлэх-</a:t>
            </a:r>
            <a:r>
              <a:rPr lang="en-US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3345/2157/64.4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 /21.5   /</a:t>
            </a:r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Артерийн гипертензийн </a:t>
            </a:r>
            <a:r>
              <a:rPr lang="mn-MN" sz="6400" dirty="0">
                <a:latin typeface="Arial" panose="020B0604020202020204" pitchFamily="34" charset="0"/>
                <a:cs typeface="Arial" panose="020B0604020202020204" pitchFamily="34" charset="0"/>
              </a:rPr>
              <a:t>эрт 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илрүүлэг-495/4</a:t>
            </a:r>
            <a:r>
              <a:rPr lang="en-US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95/100.0</a:t>
            </a:r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6400" dirty="0">
                <a:latin typeface="Arial" panose="020B0604020202020204" pitchFamily="34" charset="0"/>
                <a:cs typeface="Arial" panose="020B0604020202020204" pitchFamily="34" charset="0"/>
              </a:rPr>
              <a:t>Чихрийн 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шижин эрт илрүүлэг-621/</a:t>
            </a:r>
            <a:r>
              <a:rPr lang="en-US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566/91.0</a:t>
            </a:r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Жирэмсний </a:t>
            </a:r>
            <a:r>
              <a:rPr lang="mn-MN" sz="6400" dirty="0">
                <a:latin typeface="Arial" panose="020B0604020202020204" pitchFamily="34" charset="0"/>
                <a:cs typeface="Arial" panose="020B0604020202020204" pitchFamily="34" charset="0"/>
              </a:rPr>
              <a:t>хяналтанд 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хамрагдсан-4</a:t>
            </a:r>
            <a:r>
              <a:rPr lang="en-US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2/7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/83.3</a:t>
            </a:r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6400" dirty="0">
                <a:latin typeface="Arial" panose="020B0604020202020204" pitchFamily="34" charset="0"/>
                <a:cs typeface="Arial" panose="020B0604020202020204" pitchFamily="34" charset="0"/>
              </a:rPr>
              <a:t>Холын 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дуудлага-</a:t>
            </a:r>
            <a:r>
              <a:rPr lang="en-US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260</a:t>
            </a:r>
            <a:endParaRPr lang="en-US" sz="6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6400" dirty="0">
                <a:latin typeface="Arial" panose="020B0604020202020204" pitchFamily="34" charset="0"/>
                <a:cs typeface="Arial" panose="020B0604020202020204" pitchFamily="34" charset="0"/>
              </a:rPr>
              <a:t>Төвийн 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дуудлага-</a:t>
            </a:r>
            <a:r>
              <a:rPr lang="en-US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1019</a:t>
            </a: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 /11.8   /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6400" dirty="0" smtClean="0">
                <a:latin typeface="Arial" panose="020B0604020202020204" pitchFamily="34" charset="0"/>
                <a:cs typeface="Arial" panose="020B0604020202020204" pitchFamily="34" charset="0"/>
              </a:rPr>
              <a:t>Нас баралт-8 /33.3   /</a:t>
            </a:r>
          </a:p>
        </p:txBody>
      </p:sp>
      <p:sp>
        <p:nvSpPr>
          <p:cNvPr id="4" name="Down Arrow 3"/>
          <p:cNvSpPr/>
          <p:nvPr/>
        </p:nvSpPr>
        <p:spPr>
          <a:xfrm>
            <a:off x="3971498" y="1856096"/>
            <a:ext cx="232012" cy="2047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 rot="10800000">
            <a:off x="6591870" y="3047960"/>
            <a:ext cx="177419" cy="2411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838" y="5006665"/>
            <a:ext cx="247947" cy="2975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893" y="2667079"/>
            <a:ext cx="222263" cy="2125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5524" y="5464370"/>
            <a:ext cx="280440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8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432" y="708337"/>
            <a:ext cx="8265661" cy="811370"/>
          </a:xfrm>
        </p:spPr>
        <p:txBody>
          <a:bodyPr>
            <a:normAutofit/>
          </a:bodyPr>
          <a:lstStyle/>
          <a:p>
            <a:pPr algn="ctr"/>
            <a:r>
              <a:rPr lang="mn-MN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Үндсэн үзүүлэлтүүд</a:t>
            </a:r>
            <a:endParaRPr lang="en-US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2183642"/>
            <a:ext cx="6763831" cy="3685452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mn-MN" sz="2400" dirty="0">
                <a:latin typeface="Arial" panose="020B0604020202020204" pitchFamily="34" charset="0"/>
                <a:cs typeface="Arial" panose="020B0604020202020204" pitchFamily="34" charset="0"/>
              </a:rPr>
              <a:t>Хэвтэн </a:t>
            </a:r>
            <a:r>
              <a:rPr lang="mn-M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эмчлүүлэгч-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327</a:t>
            </a:r>
            <a:r>
              <a:rPr lang="mn-M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/43.5  /</a:t>
            </a:r>
            <a:endParaRPr lang="mn-M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2400" dirty="0">
                <a:latin typeface="Arial" panose="020B0604020202020204" pitchFamily="34" charset="0"/>
                <a:cs typeface="Arial" panose="020B0604020202020204" pitchFamily="34" charset="0"/>
              </a:rPr>
              <a:t>Өдрийн эмчилгээнд </a:t>
            </a:r>
            <a:r>
              <a:rPr lang="mn-M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хамрагдсан-1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mn-M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/3.5  /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Сэргээн засах эмчилгээнд хамрагдсан-60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mn-M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Гэрийн тусламж үйлчилгээнд хамрагдсан-22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mn-M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Асаргаа сувилагаа-110</a:t>
            </a:r>
          </a:p>
          <a:p>
            <a:pPr>
              <a:buFont typeface="Wingdings" panose="05000000000000000000" pitchFamily="2" charset="2"/>
              <a:buChar char="Ø"/>
            </a:pPr>
            <a:endParaRPr lang="mn-MN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262" y="2183642"/>
            <a:ext cx="250209" cy="3002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898" y="2733724"/>
            <a:ext cx="249958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5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620"/>
            <a:ext cx="12527857" cy="704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41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16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62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701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90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62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89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6bab20b0b1cf91f838ac056e84753353736e5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unge Tex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6141</TotalTime>
  <Words>431</Words>
  <Application>Microsoft Office PowerPoint</Application>
  <PresentationFormat>Widescreen</PresentationFormat>
  <Paragraphs>69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Mon</vt:lpstr>
      <vt:lpstr>Calibri</vt:lpstr>
      <vt:lpstr>Calibri Light</vt:lpstr>
      <vt:lpstr>Trebuchet MS</vt:lpstr>
      <vt:lpstr>Wingdings</vt:lpstr>
      <vt:lpstr>1_Office Theme</vt:lpstr>
      <vt:lpstr>Retrospect</vt:lpstr>
      <vt:lpstr>2021 онд хийгдсэн үйл ажиллагааны      товч мэдээлэл                                                                                                                    Б.Гантуяа  /Даргын үүргийг түр орлон гүйцэтгэгч/         </vt:lpstr>
      <vt:lpstr>Агуулга</vt:lpstr>
      <vt:lpstr>Үндсэн үзүүлэлтүүд</vt:lpstr>
      <vt:lpstr>Үндсэн үзүүлэлтүүд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Ковид-19 халдварын үед авч хэрэгжүүлсэн арга хэмжээ</vt:lpstr>
      <vt:lpstr>Ковид-19 тоон мэдээлэл</vt:lpstr>
      <vt:lpstr>Ковид-19 тандалт, хяналт</vt:lpstr>
      <vt:lpstr>Covid19 халдварын шинжилгээ, голомтын ариутгал, халдваргүйжүүлэлт</vt:lpstr>
      <vt:lpstr>Сумын хамтарсан багтай хамтран 2,3-р багийн   нийт-2 удаа  156 өрхөөр явж хамтарсан багийн үйл ажиллагааг танилцуулан,ковид-19 халвараас сэргийлэх 156ш зөвлөгөө зөвлөмж тарааж, 36 хүүхдийг витаминжуулалтанд хамруулсан. </vt:lpstr>
      <vt:lpstr>Ковид-19 дархлаажуулалт</vt:lpstr>
      <vt:lpstr>ЗДТГ болон Соёлын төвөөс зохион байгуулсан “ТҮҮХ СОЁЛЫН ДУРСГАЛТ ГАЗРЫГ ХАМГААЛАХ, ТОХИЖУУЛАХ” аянд нэгдэж Манай хамт олон “ХОНХОР ШҮҮТИЙН 1,2-Р ХҮН ЧУЛУУ”-ны хашаа болон хаягийг хийж байршуулсан.  </vt:lpstr>
      <vt:lpstr>Эмнэлгийн анхан шатны маягтуудыг хадгалах архивын өрөөг тохижуулан бэлдсэн байна. </vt:lpstr>
      <vt:lpstr>Хүний нөөц </vt:lpstr>
      <vt:lpstr>2022 онд хийгдэх ажил болон цаашид анхаарах асуудлууд</vt:lpstr>
      <vt:lpstr>Анхаарал хандуулсанд баярлалаа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398</cp:revision>
  <cp:lastPrinted>2022-01-14T06:17:38Z</cp:lastPrinted>
  <dcterms:created xsi:type="dcterms:W3CDTF">2020-05-27T09:37:06Z</dcterms:created>
  <dcterms:modified xsi:type="dcterms:W3CDTF">2022-03-19T03:25:15Z</dcterms:modified>
</cp:coreProperties>
</file>